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073" r:id="rId2"/>
    <p:sldId id="1314" r:id="rId3"/>
    <p:sldId id="1339" r:id="rId4"/>
    <p:sldId id="1291" r:id="rId5"/>
    <p:sldId id="259" r:id="rId6"/>
    <p:sldId id="1312" r:id="rId7"/>
    <p:sldId id="260" r:id="rId8"/>
    <p:sldId id="1315" r:id="rId9"/>
    <p:sldId id="1317" r:id="rId10"/>
    <p:sldId id="1318" r:id="rId11"/>
    <p:sldId id="1319" r:id="rId12"/>
    <p:sldId id="1320" r:id="rId13"/>
    <p:sldId id="1321" r:id="rId14"/>
    <p:sldId id="1322" r:id="rId15"/>
    <p:sldId id="1323" r:id="rId16"/>
    <p:sldId id="1324" r:id="rId17"/>
    <p:sldId id="1325" r:id="rId18"/>
    <p:sldId id="1326" r:id="rId19"/>
    <p:sldId id="283" r:id="rId20"/>
    <p:sldId id="1301" r:id="rId21"/>
    <p:sldId id="1346" r:id="rId22"/>
    <p:sldId id="1347" r:id="rId23"/>
    <p:sldId id="1348" r:id="rId24"/>
    <p:sldId id="1349" r:id="rId25"/>
    <p:sldId id="1350" r:id="rId26"/>
    <p:sldId id="1351" r:id="rId27"/>
    <p:sldId id="1352" r:id="rId28"/>
    <p:sldId id="1353" r:id="rId29"/>
    <p:sldId id="1354" r:id="rId30"/>
    <p:sldId id="1337" r:id="rId31"/>
    <p:sldId id="1355" r:id="rId32"/>
    <p:sldId id="276" r:id="rId33"/>
    <p:sldId id="1328" r:id="rId34"/>
    <p:sldId id="1329" r:id="rId35"/>
    <p:sldId id="1330" r:id="rId36"/>
    <p:sldId id="1331" r:id="rId37"/>
    <p:sldId id="1332" r:id="rId38"/>
    <p:sldId id="1333" r:id="rId39"/>
    <p:sldId id="1334" r:id="rId40"/>
    <p:sldId id="1335" r:id="rId41"/>
    <p:sldId id="1343" r:id="rId42"/>
    <p:sldId id="1345" r:id="rId43"/>
    <p:sldId id="1341" r:id="rId44"/>
    <p:sldId id="1356" r:id="rId45"/>
    <p:sldId id="1363" r:id="rId46"/>
    <p:sldId id="1364" r:id="rId47"/>
    <p:sldId id="1366" r:id="rId48"/>
    <p:sldId id="1365" r:id="rId49"/>
    <p:sldId id="1367" r:id="rId50"/>
    <p:sldId id="1368" r:id="rId51"/>
    <p:sldId id="1369" r:id="rId52"/>
    <p:sldId id="1370" r:id="rId53"/>
    <p:sldId id="1371" r:id="rId54"/>
    <p:sldId id="1372" r:id="rId55"/>
    <p:sldId id="1373" r:id="rId56"/>
    <p:sldId id="1374" r:id="rId57"/>
    <p:sldId id="1375" r:id="rId58"/>
    <p:sldId id="1376" r:id="rId59"/>
    <p:sldId id="1377" r:id="rId60"/>
    <p:sldId id="1378" r:id="rId61"/>
    <p:sldId id="1379" r:id="rId62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915539-951E-9D42-A9F3-DF1E17739DB8}">
          <p14:sldIdLst>
            <p14:sldId id="1073"/>
            <p14:sldId id="1314"/>
            <p14:sldId id="1339"/>
            <p14:sldId id="1291"/>
            <p14:sldId id="259"/>
            <p14:sldId id="1312"/>
            <p14:sldId id="260"/>
            <p14:sldId id="1315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283"/>
            <p14:sldId id="1301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37"/>
            <p14:sldId id="1355"/>
            <p14:sldId id="276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43"/>
            <p14:sldId id="1345"/>
            <p14:sldId id="1341"/>
            <p14:sldId id="1356"/>
            <p14:sldId id="1363"/>
            <p14:sldId id="1364"/>
            <p14:sldId id="1366"/>
            <p14:sldId id="1365"/>
            <p14:sldId id="1367"/>
            <p14:sldId id="136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78"/>
            <p14:sldId id="1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0" autoAdjust="0"/>
    <p:restoredTop sz="96067" autoAdjust="0"/>
  </p:normalViewPr>
  <p:slideViewPr>
    <p:cSldViewPr>
      <p:cViewPr varScale="1">
        <p:scale>
          <a:sx n="124" d="100"/>
          <a:sy n="124" d="100"/>
        </p:scale>
        <p:origin x="14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0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87512-8A41-E144-83B3-31ADD5C36B4B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7F970-DD88-044B-98E7-2D21845B0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048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21D18-59E5-4133-9620-734F29AD3EC3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562EF-8918-4A41-A8E4-D38798212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1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B47E-E776-344C-BB30-48A01DA6F893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FA4B-5A7A-5246-B63C-1CDCFC722507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6E9D-9366-BC4E-AF66-901C21ABB450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726E-5E67-0F43-96AA-74DC68265971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2FB2-689F-AB4A-AA40-4B5F60507387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E646-F69F-9C46-8468-99283A19D7FB}" type="datetime1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F30D0-4859-E84B-BB90-7CF064406DEC}" type="datetime1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3C89-4FB2-C549-86F9-D134688F07FE}" type="datetime1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C6DF9-BC25-814E-846F-F86A396B8DFC}" type="datetime1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1AE8-77AF-5045-BC87-326835435E55}" type="datetime1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BCFF8-BE5D-984A-9668-B1529ECB54E6}" type="datetime1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8646-1BF2-794B-83AE-001E7565628A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767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COMP1201 </a:t>
            </a:r>
          </a:p>
          <a:p>
            <a:pPr marL="0" indent="0" algn="ctr">
              <a:buNone/>
            </a:pPr>
            <a:r>
              <a:rPr lang="en-US" sz="4000" b="1" dirty="0"/>
              <a:t>Algorithms</a:t>
            </a:r>
          </a:p>
          <a:p>
            <a:pPr marL="0" indent="0" algn="ctr">
              <a:buNone/>
            </a:pPr>
            <a:endParaRPr lang="en-GB" altLang="zh-CN" dirty="0"/>
          </a:p>
          <a:p>
            <a:pPr marL="0" indent="0" algn="ctr">
              <a:buNone/>
            </a:pPr>
            <a:r>
              <a:rPr lang="en-GB" altLang="zh-CN" dirty="0"/>
              <a:t>Lecture 3      </a:t>
            </a:r>
            <a:r>
              <a:rPr lang="zh-CN" altLang="en-US" dirty="0"/>
              <a:t> </a:t>
            </a:r>
            <a:r>
              <a:rPr lang="en-US" dirty="0"/>
              <a:t>Minimum spanning tree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err="1"/>
              <a:t>Jie</a:t>
            </a:r>
            <a:r>
              <a:rPr lang="en-US" sz="2400" dirty="0"/>
              <a:t> Zhang</a:t>
            </a:r>
          </a:p>
          <a:p>
            <a:pPr marL="0" indent="0" algn="ctr">
              <a:buNone/>
            </a:pPr>
            <a:r>
              <a:rPr lang="en-US" sz="2400" dirty="0" err="1"/>
              <a:t>jie.zhang@soton.ac.uk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Electronics and Computer Science</a:t>
            </a:r>
          </a:p>
          <a:p>
            <a:pPr marL="0" indent="0" algn="ctr">
              <a:buNone/>
            </a:pPr>
            <a:r>
              <a:rPr lang="en-US" sz="2400" dirty="0"/>
              <a:t>University of Southampton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E53747A-5D60-D447-BAD3-BFB15F8DF56A}"/>
              </a:ext>
            </a:extLst>
          </p:cNvPr>
          <p:cNvGrpSpPr>
            <a:grpSpLocks/>
          </p:cNvGrpSpPr>
          <p:nvPr/>
        </p:nvGrpSpPr>
        <p:grpSpPr bwMode="auto">
          <a:xfrm>
            <a:off x="2173288" y="3706812"/>
            <a:ext cx="4608512" cy="2617788"/>
            <a:chOff x="1429" y="2643"/>
            <a:chExt cx="2903" cy="164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ADAEE29-A0ED-924A-B336-07B181B5D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15" name="Text Box 62">
                <a:extLst>
                  <a:ext uri="{FF2B5EF4-FFF2-40B4-BE49-F238E27FC236}">
                    <a16:creationId xmlns:a16="http://schemas.microsoft.com/office/drawing/2014/main" id="{4303B400-2556-A14B-BA86-B80703D5F6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16" name="Oval 63">
                <a:extLst>
                  <a:ext uri="{FF2B5EF4-FFF2-40B4-BE49-F238E27FC236}">
                    <a16:creationId xmlns:a16="http://schemas.microsoft.com/office/drawing/2014/main" id="{28B476A8-381D-9147-9D18-A7F6021C3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64">
              <a:extLst>
                <a:ext uri="{FF2B5EF4-FFF2-40B4-BE49-F238E27FC236}">
                  <a16:creationId xmlns:a16="http://schemas.microsoft.com/office/drawing/2014/main" id="{7E2324D2-8B2D-4C44-AC6B-996CE7C6B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13" name="Text Box 65">
                <a:extLst>
                  <a:ext uri="{FF2B5EF4-FFF2-40B4-BE49-F238E27FC236}">
                    <a16:creationId xmlns:a16="http://schemas.microsoft.com/office/drawing/2014/main" id="{DDA91895-4EF2-7647-A2BA-FF0F7C1363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14" name="Oval 66">
                <a:extLst>
                  <a:ext uri="{FF2B5EF4-FFF2-40B4-BE49-F238E27FC236}">
                    <a16:creationId xmlns:a16="http://schemas.microsoft.com/office/drawing/2014/main" id="{844F444E-9E97-BA4C-9BFE-9E551FE1C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67">
              <a:extLst>
                <a:ext uri="{FF2B5EF4-FFF2-40B4-BE49-F238E27FC236}">
                  <a16:creationId xmlns:a16="http://schemas.microsoft.com/office/drawing/2014/main" id="{D7F66072-ECFA-1044-963B-9C4DBC3D20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11" name="Text Box 68">
                <a:extLst>
                  <a:ext uri="{FF2B5EF4-FFF2-40B4-BE49-F238E27FC236}">
                    <a16:creationId xmlns:a16="http://schemas.microsoft.com/office/drawing/2014/main" id="{DD1F0790-5E1D-9D4C-A1F0-336F5E7184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12" name="Oval 69">
                <a:extLst>
                  <a:ext uri="{FF2B5EF4-FFF2-40B4-BE49-F238E27FC236}">
                    <a16:creationId xmlns:a16="http://schemas.microsoft.com/office/drawing/2014/main" id="{7EB56256-BB3B-D549-8A1D-E134DF03E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70">
              <a:extLst>
                <a:ext uri="{FF2B5EF4-FFF2-40B4-BE49-F238E27FC236}">
                  <a16:creationId xmlns:a16="http://schemas.microsoft.com/office/drawing/2014/main" id="{54056FA9-BA78-B849-9FC1-179A479EE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09" name="Text Box 71">
                <a:extLst>
                  <a:ext uri="{FF2B5EF4-FFF2-40B4-BE49-F238E27FC236}">
                    <a16:creationId xmlns:a16="http://schemas.microsoft.com/office/drawing/2014/main" id="{89373338-A104-DA4E-8708-6931E973DE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10" name="Oval 72">
                <a:extLst>
                  <a:ext uri="{FF2B5EF4-FFF2-40B4-BE49-F238E27FC236}">
                    <a16:creationId xmlns:a16="http://schemas.microsoft.com/office/drawing/2014/main" id="{C935E5E0-42B6-9D41-B3DA-0376629A6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73">
              <a:extLst>
                <a:ext uri="{FF2B5EF4-FFF2-40B4-BE49-F238E27FC236}">
                  <a16:creationId xmlns:a16="http://schemas.microsoft.com/office/drawing/2014/main" id="{8AD84D7C-204E-CF4D-A948-5A527CDFF5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07" name="Text Box 74">
                <a:extLst>
                  <a:ext uri="{FF2B5EF4-FFF2-40B4-BE49-F238E27FC236}">
                    <a16:creationId xmlns:a16="http://schemas.microsoft.com/office/drawing/2014/main" id="{43657F13-0498-CF4B-B92F-FD97165D84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08" name="Oval 75">
                <a:extLst>
                  <a:ext uri="{FF2B5EF4-FFF2-40B4-BE49-F238E27FC236}">
                    <a16:creationId xmlns:a16="http://schemas.microsoft.com/office/drawing/2014/main" id="{AF6F8E8B-DB6D-E24E-A9DB-44A8B6E2C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76">
              <a:extLst>
                <a:ext uri="{FF2B5EF4-FFF2-40B4-BE49-F238E27FC236}">
                  <a16:creationId xmlns:a16="http://schemas.microsoft.com/office/drawing/2014/main" id="{DFC54A9C-F18C-BE4F-80BF-F58FBA7E59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05" name="Text Box 77">
                <a:extLst>
                  <a:ext uri="{FF2B5EF4-FFF2-40B4-BE49-F238E27FC236}">
                    <a16:creationId xmlns:a16="http://schemas.microsoft.com/office/drawing/2014/main" id="{90FBF851-5EE4-334F-A7D5-C6D2D8FC0F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06" name="Oval 78">
                <a:extLst>
                  <a:ext uri="{FF2B5EF4-FFF2-40B4-BE49-F238E27FC236}">
                    <a16:creationId xmlns:a16="http://schemas.microsoft.com/office/drawing/2014/main" id="{30BBD705-AAB1-4A4A-BE4D-F6B011157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79">
              <a:extLst>
                <a:ext uri="{FF2B5EF4-FFF2-40B4-BE49-F238E27FC236}">
                  <a16:creationId xmlns:a16="http://schemas.microsoft.com/office/drawing/2014/main" id="{CD826EC2-3918-C042-AA63-E14095E02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03" name="Text Box 80">
                <a:extLst>
                  <a:ext uri="{FF2B5EF4-FFF2-40B4-BE49-F238E27FC236}">
                    <a16:creationId xmlns:a16="http://schemas.microsoft.com/office/drawing/2014/main" id="{A64F7151-80C8-0445-B6C7-F04AA4F631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04" name="Oval 81">
                <a:extLst>
                  <a:ext uri="{FF2B5EF4-FFF2-40B4-BE49-F238E27FC236}">
                    <a16:creationId xmlns:a16="http://schemas.microsoft.com/office/drawing/2014/main" id="{CA5EA113-131C-6748-8870-32B145295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9" name="Group 82">
              <a:extLst>
                <a:ext uri="{FF2B5EF4-FFF2-40B4-BE49-F238E27FC236}">
                  <a16:creationId xmlns:a16="http://schemas.microsoft.com/office/drawing/2014/main" id="{47AFD03D-01DD-7D43-AEE7-212C53BEA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01" name="Text Box 83">
                <a:extLst>
                  <a:ext uri="{FF2B5EF4-FFF2-40B4-BE49-F238E27FC236}">
                    <a16:creationId xmlns:a16="http://schemas.microsoft.com/office/drawing/2014/main" id="{6D89C3AC-FB5F-0A4A-8E6D-448D32EC75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02" name="Oval 84">
                <a:extLst>
                  <a:ext uri="{FF2B5EF4-FFF2-40B4-BE49-F238E27FC236}">
                    <a16:creationId xmlns:a16="http://schemas.microsoft.com/office/drawing/2014/main" id="{87760DDE-A50E-2A49-9580-363457494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85">
              <a:extLst>
                <a:ext uri="{FF2B5EF4-FFF2-40B4-BE49-F238E27FC236}">
                  <a16:creationId xmlns:a16="http://schemas.microsoft.com/office/drawing/2014/main" id="{4CDFFBA7-CC5B-BD47-AE87-C7331602F1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99" name="Text Box 86">
                <a:extLst>
                  <a:ext uri="{FF2B5EF4-FFF2-40B4-BE49-F238E27FC236}">
                    <a16:creationId xmlns:a16="http://schemas.microsoft.com/office/drawing/2014/main" id="{239F160A-1BE4-5049-872B-C1A0C5E197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00" name="Oval 87">
                <a:extLst>
                  <a:ext uri="{FF2B5EF4-FFF2-40B4-BE49-F238E27FC236}">
                    <a16:creationId xmlns:a16="http://schemas.microsoft.com/office/drawing/2014/main" id="{40C199BC-A981-2445-9FDF-E91F68A0D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Line 88">
              <a:extLst>
                <a:ext uri="{FF2B5EF4-FFF2-40B4-BE49-F238E27FC236}">
                  <a16:creationId xmlns:a16="http://schemas.microsoft.com/office/drawing/2014/main" id="{303E51C0-D490-1D42-BE5A-A5D1C66329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89">
              <a:extLst>
                <a:ext uri="{FF2B5EF4-FFF2-40B4-BE49-F238E27FC236}">
                  <a16:creationId xmlns:a16="http://schemas.microsoft.com/office/drawing/2014/main" id="{7B92A499-DEBD-E64A-AF35-635304198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90">
              <a:extLst>
                <a:ext uri="{FF2B5EF4-FFF2-40B4-BE49-F238E27FC236}">
                  <a16:creationId xmlns:a16="http://schemas.microsoft.com/office/drawing/2014/main" id="{D05A2168-6C47-D941-9FAE-99F29D5DD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91">
              <a:extLst>
                <a:ext uri="{FF2B5EF4-FFF2-40B4-BE49-F238E27FC236}">
                  <a16:creationId xmlns:a16="http://schemas.microsoft.com/office/drawing/2014/main" id="{A0CA0F31-73D5-5D4E-8C54-E1B423D734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92">
              <a:extLst>
                <a:ext uri="{FF2B5EF4-FFF2-40B4-BE49-F238E27FC236}">
                  <a16:creationId xmlns:a16="http://schemas.microsoft.com/office/drawing/2014/main" id="{D9AF321B-5842-B746-8D96-46B69592B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93">
              <a:extLst>
                <a:ext uri="{FF2B5EF4-FFF2-40B4-BE49-F238E27FC236}">
                  <a16:creationId xmlns:a16="http://schemas.microsoft.com/office/drawing/2014/main" id="{1E2D27D2-2E32-EE43-B88A-669D994DD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94">
              <a:extLst>
                <a:ext uri="{FF2B5EF4-FFF2-40B4-BE49-F238E27FC236}">
                  <a16:creationId xmlns:a16="http://schemas.microsoft.com/office/drawing/2014/main" id="{669B7E67-87D0-D446-ABA4-2D70ED04D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95">
              <a:extLst>
                <a:ext uri="{FF2B5EF4-FFF2-40B4-BE49-F238E27FC236}">
                  <a16:creationId xmlns:a16="http://schemas.microsoft.com/office/drawing/2014/main" id="{672828EE-8728-6E4F-8C04-66B40F308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96">
              <a:extLst>
                <a:ext uri="{FF2B5EF4-FFF2-40B4-BE49-F238E27FC236}">
                  <a16:creationId xmlns:a16="http://schemas.microsoft.com/office/drawing/2014/main" id="{F411749A-7820-F849-A535-B9128DF97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97">
              <a:extLst>
                <a:ext uri="{FF2B5EF4-FFF2-40B4-BE49-F238E27FC236}">
                  <a16:creationId xmlns:a16="http://schemas.microsoft.com/office/drawing/2014/main" id="{F2372676-0F8C-3F4B-A88B-51B0DBD385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98">
              <a:extLst>
                <a:ext uri="{FF2B5EF4-FFF2-40B4-BE49-F238E27FC236}">
                  <a16:creationId xmlns:a16="http://schemas.microsoft.com/office/drawing/2014/main" id="{982F8874-96C8-4644-A5A7-7F86CF9286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99">
              <a:extLst>
                <a:ext uri="{FF2B5EF4-FFF2-40B4-BE49-F238E27FC236}">
                  <a16:creationId xmlns:a16="http://schemas.microsoft.com/office/drawing/2014/main" id="{7ED208FD-4FA6-354C-97D5-285C17F3C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00">
              <a:extLst>
                <a:ext uri="{FF2B5EF4-FFF2-40B4-BE49-F238E27FC236}">
                  <a16:creationId xmlns:a16="http://schemas.microsoft.com/office/drawing/2014/main" id="{B56E4A1D-2457-3544-B104-73FDF1FB1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01">
              <a:extLst>
                <a:ext uri="{FF2B5EF4-FFF2-40B4-BE49-F238E27FC236}">
                  <a16:creationId xmlns:a16="http://schemas.microsoft.com/office/drawing/2014/main" id="{6BB2B13A-4322-2F40-9A81-DA3A2A5917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 Box 102">
              <a:extLst>
                <a:ext uri="{FF2B5EF4-FFF2-40B4-BE49-F238E27FC236}">
                  <a16:creationId xmlns:a16="http://schemas.microsoft.com/office/drawing/2014/main" id="{DC176E66-EA8C-1747-BFB9-3C47043FC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6" name="Text Box 103">
              <a:extLst>
                <a:ext uri="{FF2B5EF4-FFF2-40B4-BE49-F238E27FC236}">
                  <a16:creationId xmlns:a16="http://schemas.microsoft.com/office/drawing/2014/main" id="{29152F19-3204-6547-8F46-D4D5E5DE0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7" name="Text Box 104">
              <a:extLst>
                <a:ext uri="{FF2B5EF4-FFF2-40B4-BE49-F238E27FC236}">
                  <a16:creationId xmlns:a16="http://schemas.microsoft.com/office/drawing/2014/main" id="{45E81C8E-BD13-674D-BDDC-3559D4A22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8" name="Text Box 105">
              <a:extLst>
                <a:ext uri="{FF2B5EF4-FFF2-40B4-BE49-F238E27FC236}">
                  <a16:creationId xmlns:a16="http://schemas.microsoft.com/office/drawing/2014/main" id="{67722C1D-47F3-014F-AEDD-678416097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9" name="Text Box 106">
              <a:extLst>
                <a:ext uri="{FF2B5EF4-FFF2-40B4-BE49-F238E27FC236}">
                  <a16:creationId xmlns:a16="http://schemas.microsoft.com/office/drawing/2014/main" id="{5F9DFBA8-AE68-304B-9E36-E29221DBF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" name="Text Box 107">
              <a:extLst>
                <a:ext uri="{FF2B5EF4-FFF2-40B4-BE49-F238E27FC236}">
                  <a16:creationId xmlns:a16="http://schemas.microsoft.com/office/drawing/2014/main" id="{CBB77452-CE57-5E4B-84FC-FF784EEA6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1" name="Text Box 108">
              <a:extLst>
                <a:ext uri="{FF2B5EF4-FFF2-40B4-BE49-F238E27FC236}">
                  <a16:creationId xmlns:a16="http://schemas.microsoft.com/office/drawing/2014/main" id="{85FA35C9-FFB7-3545-8651-118987100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2" name="Text Box 109">
              <a:extLst>
                <a:ext uri="{FF2B5EF4-FFF2-40B4-BE49-F238E27FC236}">
                  <a16:creationId xmlns:a16="http://schemas.microsoft.com/office/drawing/2014/main" id="{247E37DC-12C1-A746-B478-3267B19496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Text Box 110">
              <a:extLst>
                <a:ext uri="{FF2B5EF4-FFF2-40B4-BE49-F238E27FC236}">
                  <a16:creationId xmlns:a16="http://schemas.microsoft.com/office/drawing/2014/main" id="{3EE9049F-E2E7-734E-90B2-CB8DF7B65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" name="Text Box 111">
              <a:extLst>
                <a:ext uri="{FF2B5EF4-FFF2-40B4-BE49-F238E27FC236}">
                  <a16:creationId xmlns:a16="http://schemas.microsoft.com/office/drawing/2014/main" id="{8E7FD1BE-2492-214D-9F95-26EE6D434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" name="Text Box 112">
              <a:extLst>
                <a:ext uri="{FF2B5EF4-FFF2-40B4-BE49-F238E27FC236}">
                  <a16:creationId xmlns:a16="http://schemas.microsoft.com/office/drawing/2014/main" id="{957897AA-7A9A-514B-B0AE-0C91005B1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6" name="Text Box 113">
              <a:extLst>
                <a:ext uri="{FF2B5EF4-FFF2-40B4-BE49-F238E27FC236}">
                  <a16:creationId xmlns:a16="http://schemas.microsoft.com/office/drawing/2014/main" id="{E69A7B81-21FE-884F-B212-ACFA56F8C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7" name="Text Box 114">
              <a:extLst>
                <a:ext uri="{FF2B5EF4-FFF2-40B4-BE49-F238E27FC236}">
                  <a16:creationId xmlns:a16="http://schemas.microsoft.com/office/drawing/2014/main" id="{64E3C8D2-400E-294B-ACC5-E904B51DF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98" name="Text Box 115">
              <a:extLst>
                <a:ext uri="{FF2B5EF4-FFF2-40B4-BE49-F238E27FC236}">
                  <a16:creationId xmlns:a16="http://schemas.microsoft.com/office/drawing/2014/main" id="{364313A8-7EF0-F34E-A7B1-20C0C83E9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55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1" name="Group 4">
            <a:extLst>
              <a:ext uri="{FF2B5EF4-FFF2-40B4-BE49-F238E27FC236}">
                <a16:creationId xmlns:a16="http://schemas.microsoft.com/office/drawing/2014/main" id="{0E9DA441-2882-6E4D-8ADE-4CC037450B1C}"/>
              </a:ext>
            </a:extLst>
          </p:cNvPr>
          <p:cNvGrpSpPr>
            <a:grpSpLocks/>
          </p:cNvGrpSpPr>
          <p:nvPr/>
        </p:nvGrpSpPr>
        <p:grpSpPr bwMode="auto">
          <a:xfrm>
            <a:off x="2173288" y="3630612"/>
            <a:ext cx="4608512" cy="2617788"/>
            <a:chOff x="1429" y="2643"/>
            <a:chExt cx="2903" cy="1649"/>
          </a:xfrm>
        </p:grpSpPr>
        <p:grpSp>
          <p:nvGrpSpPr>
            <p:cNvPr id="62" name="Group 5">
              <a:extLst>
                <a:ext uri="{FF2B5EF4-FFF2-40B4-BE49-F238E27FC236}">
                  <a16:creationId xmlns:a16="http://schemas.microsoft.com/office/drawing/2014/main" id="{4F1241BB-D67C-CB4C-8C25-534D6FA9B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15" name="Text Box 6">
                <a:extLst>
                  <a:ext uri="{FF2B5EF4-FFF2-40B4-BE49-F238E27FC236}">
                    <a16:creationId xmlns:a16="http://schemas.microsoft.com/office/drawing/2014/main" id="{2ED688B9-5E94-AD4E-B8C2-62DD982F1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16" name="Oval 7">
                <a:extLst>
                  <a:ext uri="{FF2B5EF4-FFF2-40B4-BE49-F238E27FC236}">
                    <a16:creationId xmlns:a16="http://schemas.microsoft.com/office/drawing/2014/main" id="{DADC06FF-AF72-3648-AAEC-AD4C4091F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8">
              <a:extLst>
                <a:ext uri="{FF2B5EF4-FFF2-40B4-BE49-F238E27FC236}">
                  <a16:creationId xmlns:a16="http://schemas.microsoft.com/office/drawing/2014/main" id="{1E56142E-DD15-4A40-8E28-37BEF98F3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13" name="Text Box 9">
                <a:extLst>
                  <a:ext uri="{FF2B5EF4-FFF2-40B4-BE49-F238E27FC236}">
                    <a16:creationId xmlns:a16="http://schemas.microsoft.com/office/drawing/2014/main" id="{43F03216-1C0D-764E-BBAE-36A60EC672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14" name="Oval 10">
                <a:extLst>
                  <a:ext uri="{FF2B5EF4-FFF2-40B4-BE49-F238E27FC236}">
                    <a16:creationId xmlns:a16="http://schemas.microsoft.com/office/drawing/2014/main" id="{C8E1D9F2-B314-6841-B057-735B2D416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11">
              <a:extLst>
                <a:ext uri="{FF2B5EF4-FFF2-40B4-BE49-F238E27FC236}">
                  <a16:creationId xmlns:a16="http://schemas.microsoft.com/office/drawing/2014/main" id="{51769D6F-7C88-2E49-8CFE-545FED30C5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11" name="Text Box 12">
                <a:extLst>
                  <a:ext uri="{FF2B5EF4-FFF2-40B4-BE49-F238E27FC236}">
                    <a16:creationId xmlns:a16="http://schemas.microsoft.com/office/drawing/2014/main" id="{DCF21712-504C-3842-A46C-2CFEC6BFA5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12" name="Oval 13">
                <a:extLst>
                  <a:ext uri="{FF2B5EF4-FFF2-40B4-BE49-F238E27FC236}">
                    <a16:creationId xmlns:a16="http://schemas.microsoft.com/office/drawing/2014/main" id="{044A6514-63DA-A447-9DFB-0B04E6764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14">
              <a:extLst>
                <a:ext uri="{FF2B5EF4-FFF2-40B4-BE49-F238E27FC236}">
                  <a16:creationId xmlns:a16="http://schemas.microsoft.com/office/drawing/2014/main" id="{E341604E-DE72-014B-B5AA-043EE2702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09" name="Text Box 15">
                <a:extLst>
                  <a:ext uri="{FF2B5EF4-FFF2-40B4-BE49-F238E27FC236}">
                    <a16:creationId xmlns:a16="http://schemas.microsoft.com/office/drawing/2014/main" id="{B2972B5A-7F4F-6446-BBC9-CA4D4443A8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10" name="Oval 16">
                <a:extLst>
                  <a:ext uri="{FF2B5EF4-FFF2-40B4-BE49-F238E27FC236}">
                    <a16:creationId xmlns:a16="http://schemas.microsoft.com/office/drawing/2014/main" id="{48D05666-99B1-024B-9BD9-AE7F45184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17">
              <a:extLst>
                <a:ext uri="{FF2B5EF4-FFF2-40B4-BE49-F238E27FC236}">
                  <a16:creationId xmlns:a16="http://schemas.microsoft.com/office/drawing/2014/main" id="{85F45E9F-6624-4744-ABE6-AA3A1667C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07" name="Text Box 18">
                <a:extLst>
                  <a:ext uri="{FF2B5EF4-FFF2-40B4-BE49-F238E27FC236}">
                    <a16:creationId xmlns:a16="http://schemas.microsoft.com/office/drawing/2014/main" id="{CCAE4B0A-38C2-8843-8BCA-2BBE727C0E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08" name="Oval 19">
                <a:extLst>
                  <a:ext uri="{FF2B5EF4-FFF2-40B4-BE49-F238E27FC236}">
                    <a16:creationId xmlns:a16="http://schemas.microsoft.com/office/drawing/2014/main" id="{4B8A6FE1-79CB-1C41-A7E8-9B89EC8B7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20">
              <a:extLst>
                <a:ext uri="{FF2B5EF4-FFF2-40B4-BE49-F238E27FC236}">
                  <a16:creationId xmlns:a16="http://schemas.microsoft.com/office/drawing/2014/main" id="{540137EC-7D6D-5442-883D-CFDCE21657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05" name="Text Box 21">
                <a:extLst>
                  <a:ext uri="{FF2B5EF4-FFF2-40B4-BE49-F238E27FC236}">
                    <a16:creationId xmlns:a16="http://schemas.microsoft.com/office/drawing/2014/main" id="{E6E85908-1D36-A944-A68E-59C7D2CD01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06" name="Oval 22">
                <a:extLst>
                  <a:ext uri="{FF2B5EF4-FFF2-40B4-BE49-F238E27FC236}">
                    <a16:creationId xmlns:a16="http://schemas.microsoft.com/office/drawing/2014/main" id="{DD23AC5E-5A83-F74D-8582-77008AC72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23">
              <a:extLst>
                <a:ext uri="{FF2B5EF4-FFF2-40B4-BE49-F238E27FC236}">
                  <a16:creationId xmlns:a16="http://schemas.microsoft.com/office/drawing/2014/main" id="{42405EFE-AFAD-CB45-8322-E03BED24B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03" name="Text Box 24">
                <a:extLst>
                  <a:ext uri="{FF2B5EF4-FFF2-40B4-BE49-F238E27FC236}">
                    <a16:creationId xmlns:a16="http://schemas.microsoft.com/office/drawing/2014/main" id="{BE8A9D0A-B423-2447-8658-0EC8DD6DA9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04" name="Oval 25">
                <a:extLst>
                  <a:ext uri="{FF2B5EF4-FFF2-40B4-BE49-F238E27FC236}">
                    <a16:creationId xmlns:a16="http://schemas.microsoft.com/office/drawing/2014/main" id="{9232D89B-F063-A04D-AAEC-7F3A2109E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9" name="Group 26">
              <a:extLst>
                <a:ext uri="{FF2B5EF4-FFF2-40B4-BE49-F238E27FC236}">
                  <a16:creationId xmlns:a16="http://schemas.microsoft.com/office/drawing/2014/main" id="{0560CE5D-FC27-FE44-8729-6D5A9FC21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01" name="Text Box 27">
                <a:extLst>
                  <a:ext uri="{FF2B5EF4-FFF2-40B4-BE49-F238E27FC236}">
                    <a16:creationId xmlns:a16="http://schemas.microsoft.com/office/drawing/2014/main" id="{2FE192EF-DFE0-6E4B-A571-E847919F2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02" name="Oval 28">
                <a:extLst>
                  <a:ext uri="{FF2B5EF4-FFF2-40B4-BE49-F238E27FC236}">
                    <a16:creationId xmlns:a16="http://schemas.microsoft.com/office/drawing/2014/main" id="{5222059C-4404-E34B-A1FB-5BC54B0CD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29">
              <a:extLst>
                <a:ext uri="{FF2B5EF4-FFF2-40B4-BE49-F238E27FC236}">
                  <a16:creationId xmlns:a16="http://schemas.microsoft.com/office/drawing/2014/main" id="{55E84C2B-F34B-D34A-997E-567B89EE92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99" name="Text Box 30">
                <a:extLst>
                  <a:ext uri="{FF2B5EF4-FFF2-40B4-BE49-F238E27FC236}">
                    <a16:creationId xmlns:a16="http://schemas.microsoft.com/office/drawing/2014/main" id="{9AAEBFDC-2412-4340-BC4E-434F7968DB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00" name="Oval 31">
                <a:extLst>
                  <a:ext uri="{FF2B5EF4-FFF2-40B4-BE49-F238E27FC236}">
                    <a16:creationId xmlns:a16="http://schemas.microsoft.com/office/drawing/2014/main" id="{44979F3E-A7D5-1841-9520-5BC0A6483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Line 32">
              <a:extLst>
                <a:ext uri="{FF2B5EF4-FFF2-40B4-BE49-F238E27FC236}">
                  <a16:creationId xmlns:a16="http://schemas.microsoft.com/office/drawing/2014/main" id="{32E5A9EE-817B-4543-ABBA-CE9300A23B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33">
              <a:extLst>
                <a:ext uri="{FF2B5EF4-FFF2-40B4-BE49-F238E27FC236}">
                  <a16:creationId xmlns:a16="http://schemas.microsoft.com/office/drawing/2014/main" id="{BF44863E-972C-8146-B51A-D5E8C8534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4">
              <a:extLst>
                <a:ext uri="{FF2B5EF4-FFF2-40B4-BE49-F238E27FC236}">
                  <a16:creationId xmlns:a16="http://schemas.microsoft.com/office/drawing/2014/main" id="{096644FD-6A3A-7648-90DC-B39C82812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5">
              <a:extLst>
                <a:ext uri="{FF2B5EF4-FFF2-40B4-BE49-F238E27FC236}">
                  <a16:creationId xmlns:a16="http://schemas.microsoft.com/office/drawing/2014/main" id="{9964C345-106F-154D-970E-7C4FE130A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6">
              <a:extLst>
                <a:ext uri="{FF2B5EF4-FFF2-40B4-BE49-F238E27FC236}">
                  <a16:creationId xmlns:a16="http://schemas.microsoft.com/office/drawing/2014/main" id="{85D4F13C-2757-6E44-B4D7-5F3596B58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7">
              <a:extLst>
                <a:ext uri="{FF2B5EF4-FFF2-40B4-BE49-F238E27FC236}">
                  <a16:creationId xmlns:a16="http://schemas.microsoft.com/office/drawing/2014/main" id="{AA584691-12F3-7141-AD9D-AD0103B9B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8">
              <a:extLst>
                <a:ext uri="{FF2B5EF4-FFF2-40B4-BE49-F238E27FC236}">
                  <a16:creationId xmlns:a16="http://schemas.microsoft.com/office/drawing/2014/main" id="{50A1B4B3-7500-8546-B82E-091709738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39">
              <a:extLst>
                <a:ext uri="{FF2B5EF4-FFF2-40B4-BE49-F238E27FC236}">
                  <a16:creationId xmlns:a16="http://schemas.microsoft.com/office/drawing/2014/main" id="{BDE3768C-D3A2-D64E-8B38-97792C053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40">
              <a:extLst>
                <a:ext uri="{FF2B5EF4-FFF2-40B4-BE49-F238E27FC236}">
                  <a16:creationId xmlns:a16="http://schemas.microsoft.com/office/drawing/2014/main" id="{E12E6625-56AE-C34C-B981-E4513FA2E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41">
              <a:extLst>
                <a:ext uri="{FF2B5EF4-FFF2-40B4-BE49-F238E27FC236}">
                  <a16:creationId xmlns:a16="http://schemas.microsoft.com/office/drawing/2014/main" id="{F906D5B5-BBB0-5040-A0E1-CA5CB81E0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42">
              <a:extLst>
                <a:ext uri="{FF2B5EF4-FFF2-40B4-BE49-F238E27FC236}">
                  <a16:creationId xmlns:a16="http://schemas.microsoft.com/office/drawing/2014/main" id="{BA57AA5C-AE1B-A54A-9FCD-73C13D07E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24164D21-476D-C743-9A55-C319AA4FC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4">
              <a:extLst>
                <a:ext uri="{FF2B5EF4-FFF2-40B4-BE49-F238E27FC236}">
                  <a16:creationId xmlns:a16="http://schemas.microsoft.com/office/drawing/2014/main" id="{D117594C-059C-1148-A32C-FDDFEB8E0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45">
              <a:extLst>
                <a:ext uri="{FF2B5EF4-FFF2-40B4-BE49-F238E27FC236}">
                  <a16:creationId xmlns:a16="http://schemas.microsoft.com/office/drawing/2014/main" id="{559F1842-C33D-0C43-AF3D-56C6152115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 Box 46">
              <a:extLst>
                <a:ext uri="{FF2B5EF4-FFF2-40B4-BE49-F238E27FC236}">
                  <a16:creationId xmlns:a16="http://schemas.microsoft.com/office/drawing/2014/main" id="{0783DC58-5C7F-AA42-9A95-43633E433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6" name="Text Box 47">
              <a:extLst>
                <a:ext uri="{FF2B5EF4-FFF2-40B4-BE49-F238E27FC236}">
                  <a16:creationId xmlns:a16="http://schemas.microsoft.com/office/drawing/2014/main" id="{01492FE5-AC73-B449-BF01-22F1B7E0C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7" name="Text Box 48">
              <a:extLst>
                <a:ext uri="{FF2B5EF4-FFF2-40B4-BE49-F238E27FC236}">
                  <a16:creationId xmlns:a16="http://schemas.microsoft.com/office/drawing/2014/main" id="{DC6E44A7-8DFD-1E4F-BBE9-DEA2B9B7F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8" name="Text Box 49">
              <a:extLst>
                <a:ext uri="{FF2B5EF4-FFF2-40B4-BE49-F238E27FC236}">
                  <a16:creationId xmlns:a16="http://schemas.microsoft.com/office/drawing/2014/main" id="{CEF2A649-62AE-C442-AD9D-B815DA58F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9" name="Text Box 50">
              <a:extLst>
                <a:ext uri="{FF2B5EF4-FFF2-40B4-BE49-F238E27FC236}">
                  <a16:creationId xmlns:a16="http://schemas.microsoft.com/office/drawing/2014/main" id="{DF9CC352-4BE6-2E46-8AA6-D65282990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" name="Text Box 51">
              <a:extLst>
                <a:ext uri="{FF2B5EF4-FFF2-40B4-BE49-F238E27FC236}">
                  <a16:creationId xmlns:a16="http://schemas.microsoft.com/office/drawing/2014/main" id="{A6C5ECB3-29E8-7F45-B2DB-DA3D1C891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1" name="Text Box 52">
              <a:extLst>
                <a:ext uri="{FF2B5EF4-FFF2-40B4-BE49-F238E27FC236}">
                  <a16:creationId xmlns:a16="http://schemas.microsoft.com/office/drawing/2014/main" id="{CC8941F0-F73D-084D-8675-D62766A17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2" name="Text Box 53">
              <a:extLst>
                <a:ext uri="{FF2B5EF4-FFF2-40B4-BE49-F238E27FC236}">
                  <a16:creationId xmlns:a16="http://schemas.microsoft.com/office/drawing/2014/main" id="{DB1F3024-C1A4-E24D-9A25-7D42F03E7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Text Box 54">
              <a:extLst>
                <a:ext uri="{FF2B5EF4-FFF2-40B4-BE49-F238E27FC236}">
                  <a16:creationId xmlns:a16="http://schemas.microsoft.com/office/drawing/2014/main" id="{67415F22-A50E-B947-BDE4-B0957785E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" name="Text Box 55">
              <a:extLst>
                <a:ext uri="{FF2B5EF4-FFF2-40B4-BE49-F238E27FC236}">
                  <a16:creationId xmlns:a16="http://schemas.microsoft.com/office/drawing/2014/main" id="{F72240C0-AAAB-2842-A0B1-8CF03329B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" name="Text Box 56">
              <a:extLst>
                <a:ext uri="{FF2B5EF4-FFF2-40B4-BE49-F238E27FC236}">
                  <a16:creationId xmlns:a16="http://schemas.microsoft.com/office/drawing/2014/main" id="{8DD4C967-49E5-2141-891A-6D1DDA4B9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6" name="Text Box 57">
              <a:extLst>
                <a:ext uri="{FF2B5EF4-FFF2-40B4-BE49-F238E27FC236}">
                  <a16:creationId xmlns:a16="http://schemas.microsoft.com/office/drawing/2014/main" id="{27936E9B-BB83-9B4B-BFBF-4720524DE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7" name="Text Box 58">
              <a:extLst>
                <a:ext uri="{FF2B5EF4-FFF2-40B4-BE49-F238E27FC236}">
                  <a16:creationId xmlns:a16="http://schemas.microsoft.com/office/drawing/2014/main" id="{91CCE255-C48E-074A-B96E-A4CA34493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98" name="Text Box 59">
              <a:extLst>
                <a:ext uri="{FF2B5EF4-FFF2-40B4-BE49-F238E27FC236}">
                  <a16:creationId xmlns:a16="http://schemas.microsoft.com/office/drawing/2014/main" id="{DEDD5A7A-BF0D-1245-95C5-5581F4E2F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63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0FA5BA-7A89-0541-939F-C2043D30E022}"/>
              </a:ext>
            </a:extLst>
          </p:cNvPr>
          <p:cNvGrpSpPr>
            <a:grpSpLocks/>
          </p:cNvGrpSpPr>
          <p:nvPr/>
        </p:nvGrpSpPr>
        <p:grpSpPr bwMode="auto">
          <a:xfrm>
            <a:off x="2020888" y="3657600"/>
            <a:ext cx="4608512" cy="2617787"/>
            <a:chOff x="1429" y="2643"/>
            <a:chExt cx="2903" cy="164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C39EF94-DAB5-A34A-A108-B53DA27E3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15" name="Text Box 62">
                <a:extLst>
                  <a:ext uri="{FF2B5EF4-FFF2-40B4-BE49-F238E27FC236}">
                    <a16:creationId xmlns:a16="http://schemas.microsoft.com/office/drawing/2014/main" id="{3DE5E4AE-BFE0-1144-A832-7F2532ED9D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16" name="Oval 63">
                <a:extLst>
                  <a:ext uri="{FF2B5EF4-FFF2-40B4-BE49-F238E27FC236}">
                    <a16:creationId xmlns:a16="http://schemas.microsoft.com/office/drawing/2014/main" id="{6C018D4B-0A0D-1645-9C4C-DBEB09254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64">
              <a:extLst>
                <a:ext uri="{FF2B5EF4-FFF2-40B4-BE49-F238E27FC236}">
                  <a16:creationId xmlns:a16="http://schemas.microsoft.com/office/drawing/2014/main" id="{5C6B5F69-A83C-8F4B-A8E9-9B5C8D3A6C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13" name="Text Box 65">
                <a:extLst>
                  <a:ext uri="{FF2B5EF4-FFF2-40B4-BE49-F238E27FC236}">
                    <a16:creationId xmlns:a16="http://schemas.microsoft.com/office/drawing/2014/main" id="{01A20871-292A-7C40-BE88-E982DA89D2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14" name="Oval 66">
                <a:extLst>
                  <a:ext uri="{FF2B5EF4-FFF2-40B4-BE49-F238E27FC236}">
                    <a16:creationId xmlns:a16="http://schemas.microsoft.com/office/drawing/2014/main" id="{8285A29E-396C-DE46-828C-009251891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67">
              <a:extLst>
                <a:ext uri="{FF2B5EF4-FFF2-40B4-BE49-F238E27FC236}">
                  <a16:creationId xmlns:a16="http://schemas.microsoft.com/office/drawing/2014/main" id="{DF20F9D6-8343-564B-BB29-97C9DEED09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11" name="Text Box 68">
                <a:extLst>
                  <a:ext uri="{FF2B5EF4-FFF2-40B4-BE49-F238E27FC236}">
                    <a16:creationId xmlns:a16="http://schemas.microsoft.com/office/drawing/2014/main" id="{A61ADE0B-2DB8-3741-87D4-52950405B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12" name="Oval 69">
                <a:extLst>
                  <a:ext uri="{FF2B5EF4-FFF2-40B4-BE49-F238E27FC236}">
                    <a16:creationId xmlns:a16="http://schemas.microsoft.com/office/drawing/2014/main" id="{87BCC49A-5913-1D4F-9D24-C9F4736B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70">
              <a:extLst>
                <a:ext uri="{FF2B5EF4-FFF2-40B4-BE49-F238E27FC236}">
                  <a16:creationId xmlns:a16="http://schemas.microsoft.com/office/drawing/2014/main" id="{D3CBF13A-0187-6E4B-8046-0E36726143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09" name="Text Box 71">
                <a:extLst>
                  <a:ext uri="{FF2B5EF4-FFF2-40B4-BE49-F238E27FC236}">
                    <a16:creationId xmlns:a16="http://schemas.microsoft.com/office/drawing/2014/main" id="{60A3779D-D0D0-EB41-B6AD-C5FF4C58A3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10" name="Oval 72">
                <a:extLst>
                  <a:ext uri="{FF2B5EF4-FFF2-40B4-BE49-F238E27FC236}">
                    <a16:creationId xmlns:a16="http://schemas.microsoft.com/office/drawing/2014/main" id="{1D70E6EF-E64A-1541-B6E8-5A3ABA94B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73">
              <a:extLst>
                <a:ext uri="{FF2B5EF4-FFF2-40B4-BE49-F238E27FC236}">
                  <a16:creationId xmlns:a16="http://schemas.microsoft.com/office/drawing/2014/main" id="{4FADC14B-DB07-994D-93AF-523ADB801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07" name="Text Box 74">
                <a:extLst>
                  <a:ext uri="{FF2B5EF4-FFF2-40B4-BE49-F238E27FC236}">
                    <a16:creationId xmlns:a16="http://schemas.microsoft.com/office/drawing/2014/main" id="{6F9895F6-53AB-574F-9EEF-94DB8D9976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08" name="Oval 75">
                <a:extLst>
                  <a:ext uri="{FF2B5EF4-FFF2-40B4-BE49-F238E27FC236}">
                    <a16:creationId xmlns:a16="http://schemas.microsoft.com/office/drawing/2014/main" id="{C87CC507-ED6A-034F-BD4D-CBEE1632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76">
              <a:extLst>
                <a:ext uri="{FF2B5EF4-FFF2-40B4-BE49-F238E27FC236}">
                  <a16:creationId xmlns:a16="http://schemas.microsoft.com/office/drawing/2014/main" id="{F9E0EC52-7F4A-4242-AAA6-D2DC6B55DB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05" name="Text Box 77">
                <a:extLst>
                  <a:ext uri="{FF2B5EF4-FFF2-40B4-BE49-F238E27FC236}">
                    <a16:creationId xmlns:a16="http://schemas.microsoft.com/office/drawing/2014/main" id="{DF44F447-2662-794F-9CE5-90DE8E223E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06" name="Oval 78">
                <a:extLst>
                  <a:ext uri="{FF2B5EF4-FFF2-40B4-BE49-F238E27FC236}">
                    <a16:creationId xmlns:a16="http://schemas.microsoft.com/office/drawing/2014/main" id="{0D28417F-6A12-E94F-9293-E5FD01E46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79">
              <a:extLst>
                <a:ext uri="{FF2B5EF4-FFF2-40B4-BE49-F238E27FC236}">
                  <a16:creationId xmlns:a16="http://schemas.microsoft.com/office/drawing/2014/main" id="{87D60837-CCAE-BA4F-91AE-E72EC7194C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03" name="Text Box 80">
                <a:extLst>
                  <a:ext uri="{FF2B5EF4-FFF2-40B4-BE49-F238E27FC236}">
                    <a16:creationId xmlns:a16="http://schemas.microsoft.com/office/drawing/2014/main" id="{35D81A1D-4253-094C-823F-BDB493F0D6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04" name="Oval 81">
                <a:extLst>
                  <a:ext uri="{FF2B5EF4-FFF2-40B4-BE49-F238E27FC236}">
                    <a16:creationId xmlns:a16="http://schemas.microsoft.com/office/drawing/2014/main" id="{81FCA4ED-D6DF-104B-8EDA-1D61EAA4C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9" name="Group 82">
              <a:extLst>
                <a:ext uri="{FF2B5EF4-FFF2-40B4-BE49-F238E27FC236}">
                  <a16:creationId xmlns:a16="http://schemas.microsoft.com/office/drawing/2014/main" id="{5A0C96F5-5589-EB44-8FBE-710E2E2FB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01" name="Text Box 83">
                <a:extLst>
                  <a:ext uri="{FF2B5EF4-FFF2-40B4-BE49-F238E27FC236}">
                    <a16:creationId xmlns:a16="http://schemas.microsoft.com/office/drawing/2014/main" id="{240074AB-C09A-0345-9382-EF8F68E6B7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02" name="Oval 84">
                <a:extLst>
                  <a:ext uri="{FF2B5EF4-FFF2-40B4-BE49-F238E27FC236}">
                    <a16:creationId xmlns:a16="http://schemas.microsoft.com/office/drawing/2014/main" id="{04A60297-400E-1B44-A202-F69E1AED6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85">
              <a:extLst>
                <a:ext uri="{FF2B5EF4-FFF2-40B4-BE49-F238E27FC236}">
                  <a16:creationId xmlns:a16="http://schemas.microsoft.com/office/drawing/2014/main" id="{8CAD7A4E-2948-434A-97CF-674EBF748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99" name="Text Box 86">
                <a:extLst>
                  <a:ext uri="{FF2B5EF4-FFF2-40B4-BE49-F238E27FC236}">
                    <a16:creationId xmlns:a16="http://schemas.microsoft.com/office/drawing/2014/main" id="{3D02359F-0E15-5745-A37D-4DA6A1F1C6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00" name="Oval 87">
                <a:extLst>
                  <a:ext uri="{FF2B5EF4-FFF2-40B4-BE49-F238E27FC236}">
                    <a16:creationId xmlns:a16="http://schemas.microsoft.com/office/drawing/2014/main" id="{65118F5B-B6A7-DC46-87CF-DEE473FDB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Line 88">
              <a:extLst>
                <a:ext uri="{FF2B5EF4-FFF2-40B4-BE49-F238E27FC236}">
                  <a16:creationId xmlns:a16="http://schemas.microsoft.com/office/drawing/2014/main" id="{84E28334-3081-854F-9D28-BCE47A518F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89">
              <a:extLst>
                <a:ext uri="{FF2B5EF4-FFF2-40B4-BE49-F238E27FC236}">
                  <a16:creationId xmlns:a16="http://schemas.microsoft.com/office/drawing/2014/main" id="{370BF86E-7076-FF43-9383-FB9949A05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90">
              <a:extLst>
                <a:ext uri="{FF2B5EF4-FFF2-40B4-BE49-F238E27FC236}">
                  <a16:creationId xmlns:a16="http://schemas.microsoft.com/office/drawing/2014/main" id="{4D63122E-A6A1-A14D-B9CD-66B30A19E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91">
              <a:extLst>
                <a:ext uri="{FF2B5EF4-FFF2-40B4-BE49-F238E27FC236}">
                  <a16:creationId xmlns:a16="http://schemas.microsoft.com/office/drawing/2014/main" id="{1302D281-500B-8147-9E2F-C40CCBCA8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92">
              <a:extLst>
                <a:ext uri="{FF2B5EF4-FFF2-40B4-BE49-F238E27FC236}">
                  <a16:creationId xmlns:a16="http://schemas.microsoft.com/office/drawing/2014/main" id="{92A40D06-33E0-0444-AED7-6845483D7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93">
              <a:extLst>
                <a:ext uri="{FF2B5EF4-FFF2-40B4-BE49-F238E27FC236}">
                  <a16:creationId xmlns:a16="http://schemas.microsoft.com/office/drawing/2014/main" id="{92D76856-78DF-DB41-B0E5-1A3259EB2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94">
              <a:extLst>
                <a:ext uri="{FF2B5EF4-FFF2-40B4-BE49-F238E27FC236}">
                  <a16:creationId xmlns:a16="http://schemas.microsoft.com/office/drawing/2014/main" id="{DBB09763-123B-554B-BB32-14E7A84ACC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95">
              <a:extLst>
                <a:ext uri="{FF2B5EF4-FFF2-40B4-BE49-F238E27FC236}">
                  <a16:creationId xmlns:a16="http://schemas.microsoft.com/office/drawing/2014/main" id="{87D2056A-86FE-FC41-A436-9C486341C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96">
              <a:extLst>
                <a:ext uri="{FF2B5EF4-FFF2-40B4-BE49-F238E27FC236}">
                  <a16:creationId xmlns:a16="http://schemas.microsoft.com/office/drawing/2014/main" id="{5C7E7AF1-E448-A84B-9B3E-B734D4529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97">
              <a:extLst>
                <a:ext uri="{FF2B5EF4-FFF2-40B4-BE49-F238E27FC236}">
                  <a16:creationId xmlns:a16="http://schemas.microsoft.com/office/drawing/2014/main" id="{5E731D27-0501-0041-B16B-E8D5A8E6F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98">
              <a:extLst>
                <a:ext uri="{FF2B5EF4-FFF2-40B4-BE49-F238E27FC236}">
                  <a16:creationId xmlns:a16="http://schemas.microsoft.com/office/drawing/2014/main" id="{228AD752-F096-7149-A4F9-B2F05A40E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99">
              <a:extLst>
                <a:ext uri="{FF2B5EF4-FFF2-40B4-BE49-F238E27FC236}">
                  <a16:creationId xmlns:a16="http://schemas.microsoft.com/office/drawing/2014/main" id="{00CF3F31-7F9A-5041-A681-88E37C9BF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00">
              <a:extLst>
                <a:ext uri="{FF2B5EF4-FFF2-40B4-BE49-F238E27FC236}">
                  <a16:creationId xmlns:a16="http://schemas.microsoft.com/office/drawing/2014/main" id="{64CCCB28-429D-854A-A4CF-2DB1C306F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01">
              <a:extLst>
                <a:ext uri="{FF2B5EF4-FFF2-40B4-BE49-F238E27FC236}">
                  <a16:creationId xmlns:a16="http://schemas.microsoft.com/office/drawing/2014/main" id="{AD7F6AB0-B387-614A-9797-F9EDD068ED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 Box 102">
              <a:extLst>
                <a:ext uri="{FF2B5EF4-FFF2-40B4-BE49-F238E27FC236}">
                  <a16:creationId xmlns:a16="http://schemas.microsoft.com/office/drawing/2014/main" id="{94FAD868-F333-9D4F-A105-9C856BC2E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6" name="Text Box 103">
              <a:extLst>
                <a:ext uri="{FF2B5EF4-FFF2-40B4-BE49-F238E27FC236}">
                  <a16:creationId xmlns:a16="http://schemas.microsoft.com/office/drawing/2014/main" id="{E4B6C89F-0DFE-2A4A-A03F-8E8EAB928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7" name="Text Box 104">
              <a:extLst>
                <a:ext uri="{FF2B5EF4-FFF2-40B4-BE49-F238E27FC236}">
                  <a16:creationId xmlns:a16="http://schemas.microsoft.com/office/drawing/2014/main" id="{DB7536A7-133E-114E-A42B-024C61B2D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8" name="Text Box 105">
              <a:extLst>
                <a:ext uri="{FF2B5EF4-FFF2-40B4-BE49-F238E27FC236}">
                  <a16:creationId xmlns:a16="http://schemas.microsoft.com/office/drawing/2014/main" id="{4DF71292-3176-0B42-9414-A1E9D3484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9" name="Text Box 106">
              <a:extLst>
                <a:ext uri="{FF2B5EF4-FFF2-40B4-BE49-F238E27FC236}">
                  <a16:creationId xmlns:a16="http://schemas.microsoft.com/office/drawing/2014/main" id="{FB7ABB8E-B877-EE4C-890E-A1F702DDD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" name="Text Box 107">
              <a:extLst>
                <a:ext uri="{FF2B5EF4-FFF2-40B4-BE49-F238E27FC236}">
                  <a16:creationId xmlns:a16="http://schemas.microsoft.com/office/drawing/2014/main" id="{E8A42097-BBCB-6C4C-8984-81B02C593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1" name="Text Box 108">
              <a:extLst>
                <a:ext uri="{FF2B5EF4-FFF2-40B4-BE49-F238E27FC236}">
                  <a16:creationId xmlns:a16="http://schemas.microsoft.com/office/drawing/2014/main" id="{385DA488-D8A1-EB4C-9024-E206F73EA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2" name="Text Box 109">
              <a:extLst>
                <a:ext uri="{FF2B5EF4-FFF2-40B4-BE49-F238E27FC236}">
                  <a16:creationId xmlns:a16="http://schemas.microsoft.com/office/drawing/2014/main" id="{A93066FE-7EB3-5C4B-8E36-58D99B9A5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Text Box 110">
              <a:extLst>
                <a:ext uri="{FF2B5EF4-FFF2-40B4-BE49-F238E27FC236}">
                  <a16:creationId xmlns:a16="http://schemas.microsoft.com/office/drawing/2014/main" id="{93620077-FC28-5442-8B08-9FB8F5DC1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" name="Text Box 111">
              <a:extLst>
                <a:ext uri="{FF2B5EF4-FFF2-40B4-BE49-F238E27FC236}">
                  <a16:creationId xmlns:a16="http://schemas.microsoft.com/office/drawing/2014/main" id="{AD6B7366-6BCD-C84B-A89A-907DFA1DA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" name="Text Box 112">
              <a:extLst>
                <a:ext uri="{FF2B5EF4-FFF2-40B4-BE49-F238E27FC236}">
                  <a16:creationId xmlns:a16="http://schemas.microsoft.com/office/drawing/2014/main" id="{D93F4A68-AAAB-8B43-AB2C-2455F8EFE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6" name="Text Box 113">
              <a:extLst>
                <a:ext uri="{FF2B5EF4-FFF2-40B4-BE49-F238E27FC236}">
                  <a16:creationId xmlns:a16="http://schemas.microsoft.com/office/drawing/2014/main" id="{F41CD151-2EF0-8541-BF4E-5106B865D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7" name="Text Box 114">
              <a:extLst>
                <a:ext uri="{FF2B5EF4-FFF2-40B4-BE49-F238E27FC236}">
                  <a16:creationId xmlns:a16="http://schemas.microsoft.com/office/drawing/2014/main" id="{53F9E744-D369-D449-A6E2-B0FA266C6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98" name="Text Box 115">
              <a:extLst>
                <a:ext uri="{FF2B5EF4-FFF2-40B4-BE49-F238E27FC236}">
                  <a16:creationId xmlns:a16="http://schemas.microsoft.com/office/drawing/2014/main" id="{FA9CE46D-4C2F-8D45-87E7-15EDDF91A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11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D371CA0-DB0E-8F48-B0C8-9FA3A0037769}"/>
              </a:ext>
            </a:extLst>
          </p:cNvPr>
          <p:cNvGrpSpPr>
            <a:grpSpLocks/>
          </p:cNvGrpSpPr>
          <p:nvPr/>
        </p:nvGrpSpPr>
        <p:grpSpPr bwMode="auto">
          <a:xfrm>
            <a:off x="1944687" y="3681095"/>
            <a:ext cx="4608513" cy="2617788"/>
            <a:chOff x="1429" y="2643"/>
            <a:chExt cx="2903" cy="164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093A462-33D0-8943-9493-387845048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15" name="Text Box 62">
                <a:extLst>
                  <a:ext uri="{FF2B5EF4-FFF2-40B4-BE49-F238E27FC236}">
                    <a16:creationId xmlns:a16="http://schemas.microsoft.com/office/drawing/2014/main" id="{F0B0613F-097D-7049-9C90-A115BC62B3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16" name="Oval 63">
                <a:extLst>
                  <a:ext uri="{FF2B5EF4-FFF2-40B4-BE49-F238E27FC236}">
                    <a16:creationId xmlns:a16="http://schemas.microsoft.com/office/drawing/2014/main" id="{5031B6BB-F65C-F04B-AD73-846456DA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64">
              <a:extLst>
                <a:ext uri="{FF2B5EF4-FFF2-40B4-BE49-F238E27FC236}">
                  <a16:creationId xmlns:a16="http://schemas.microsoft.com/office/drawing/2014/main" id="{5501AF82-67C5-174B-A885-B59D54946B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13" name="Text Box 65">
                <a:extLst>
                  <a:ext uri="{FF2B5EF4-FFF2-40B4-BE49-F238E27FC236}">
                    <a16:creationId xmlns:a16="http://schemas.microsoft.com/office/drawing/2014/main" id="{6B5229EF-AFF4-C048-9530-612AE03276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14" name="Oval 66">
                <a:extLst>
                  <a:ext uri="{FF2B5EF4-FFF2-40B4-BE49-F238E27FC236}">
                    <a16:creationId xmlns:a16="http://schemas.microsoft.com/office/drawing/2014/main" id="{DF628908-FDB6-7E4E-8B6C-AC2E101F6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67">
              <a:extLst>
                <a:ext uri="{FF2B5EF4-FFF2-40B4-BE49-F238E27FC236}">
                  <a16:creationId xmlns:a16="http://schemas.microsoft.com/office/drawing/2014/main" id="{DAE414FC-818D-5D4A-9FE3-C637CE6FE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11" name="Text Box 68">
                <a:extLst>
                  <a:ext uri="{FF2B5EF4-FFF2-40B4-BE49-F238E27FC236}">
                    <a16:creationId xmlns:a16="http://schemas.microsoft.com/office/drawing/2014/main" id="{8DFF4B69-FF19-1742-A6BB-08D950AF34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12" name="Oval 69">
                <a:extLst>
                  <a:ext uri="{FF2B5EF4-FFF2-40B4-BE49-F238E27FC236}">
                    <a16:creationId xmlns:a16="http://schemas.microsoft.com/office/drawing/2014/main" id="{0E834350-7149-3648-9B4A-AF5990983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70">
              <a:extLst>
                <a:ext uri="{FF2B5EF4-FFF2-40B4-BE49-F238E27FC236}">
                  <a16:creationId xmlns:a16="http://schemas.microsoft.com/office/drawing/2014/main" id="{EFEA9AAB-D5D7-8549-8378-27EF66D47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09" name="Text Box 71">
                <a:extLst>
                  <a:ext uri="{FF2B5EF4-FFF2-40B4-BE49-F238E27FC236}">
                    <a16:creationId xmlns:a16="http://schemas.microsoft.com/office/drawing/2014/main" id="{67688B41-4218-9744-B443-C687802E5A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10" name="Oval 72">
                <a:extLst>
                  <a:ext uri="{FF2B5EF4-FFF2-40B4-BE49-F238E27FC236}">
                    <a16:creationId xmlns:a16="http://schemas.microsoft.com/office/drawing/2014/main" id="{0F58E7EA-D418-374A-81BD-71B01ABBB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73">
              <a:extLst>
                <a:ext uri="{FF2B5EF4-FFF2-40B4-BE49-F238E27FC236}">
                  <a16:creationId xmlns:a16="http://schemas.microsoft.com/office/drawing/2014/main" id="{C80274A0-24B4-A44D-8710-05B90ECD8F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07" name="Text Box 74">
                <a:extLst>
                  <a:ext uri="{FF2B5EF4-FFF2-40B4-BE49-F238E27FC236}">
                    <a16:creationId xmlns:a16="http://schemas.microsoft.com/office/drawing/2014/main" id="{E07F61EE-384F-1E4E-946F-78DADD30A5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08" name="Oval 75">
                <a:extLst>
                  <a:ext uri="{FF2B5EF4-FFF2-40B4-BE49-F238E27FC236}">
                    <a16:creationId xmlns:a16="http://schemas.microsoft.com/office/drawing/2014/main" id="{C065CAA7-8F13-C740-BB66-B0ECA7BF8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76">
              <a:extLst>
                <a:ext uri="{FF2B5EF4-FFF2-40B4-BE49-F238E27FC236}">
                  <a16:creationId xmlns:a16="http://schemas.microsoft.com/office/drawing/2014/main" id="{0691E10A-FFE9-CF48-9CD2-3C33C7AD24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05" name="Text Box 77">
                <a:extLst>
                  <a:ext uri="{FF2B5EF4-FFF2-40B4-BE49-F238E27FC236}">
                    <a16:creationId xmlns:a16="http://schemas.microsoft.com/office/drawing/2014/main" id="{10881910-DA61-F24E-8D32-984566554E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06" name="Oval 78">
                <a:extLst>
                  <a:ext uri="{FF2B5EF4-FFF2-40B4-BE49-F238E27FC236}">
                    <a16:creationId xmlns:a16="http://schemas.microsoft.com/office/drawing/2014/main" id="{352F68ED-F2FD-A045-9A98-C1CF9EC75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79">
              <a:extLst>
                <a:ext uri="{FF2B5EF4-FFF2-40B4-BE49-F238E27FC236}">
                  <a16:creationId xmlns:a16="http://schemas.microsoft.com/office/drawing/2014/main" id="{F153EC89-9344-7D40-9BAE-83692025FB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03" name="Text Box 80">
                <a:extLst>
                  <a:ext uri="{FF2B5EF4-FFF2-40B4-BE49-F238E27FC236}">
                    <a16:creationId xmlns:a16="http://schemas.microsoft.com/office/drawing/2014/main" id="{9F02A263-F7F0-8F4C-BCFE-306A984093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04" name="Oval 81">
                <a:extLst>
                  <a:ext uri="{FF2B5EF4-FFF2-40B4-BE49-F238E27FC236}">
                    <a16:creationId xmlns:a16="http://schemas.microsoft.com/office/drawing/2014/main" id="{ED464711-DCDF-DA46-9D12-1D0064EC7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9" name="Group 82">
              <a:extLst>
                <a:ext uri="{FF2B5EF4-FFF2-40B4-BE49-F238E27FC236}">
                  <a16:creationId xmlns:a16="http://schemas.microsoft.com/office/drawing/2014/main" id="{D2071E68-C981-404E-86FD-25D4738B6F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01" name="Text Box 83">
                <a:extLst>
                  <a:ext uri="{FF2B5EF4-FFF2-40B4-BE49-F238E27FC236}">
                    <a16:creationId xmlns:a16="http://schemas.microsoft.com/office/drawing/2014/main" id="{7FF04ED5-CFBC-BA4C-82E8-21A63A37C7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02" name="Oval 84">
                <a:extLst>
                  <a:ext uri="{FF2B5EF4-FFF2-40B4-BE49-F238E27FC236}">
                    <a16:creationId xmlns:a16="http://schemas.microsoft.com/office/drawing/2014/main" id="{B4BF4221-D1EC-6C43-BBDF-34FEF519A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85">
              <a:extLst>
                <a:ext uri="{FF2B5EF4-FFF2-40B4-BE49-F238E27FC236}">
                  <a16:creationId xmlns:a16="http://schemas.microsoft.com/office/drawing/2014/main" id="{14C50663-BEAD-0940-9ACA-E06E35EA8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99" name="Text Box 86">
                <a:extLst>
                  <a:ext uri="{FF2B5EF4-FFF2-40B4-BE49-F238E27FC236}">
                    <a16:creationId xmlns:a16="http://schemas.microsoft.com/office/drawing/2014/main" id="{28889E66-F1A6-DC46-BC6A-1AE72FC02F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00" name="Oval 87">
                <a:extLst>
                  <a:ext uri="{FF2B5EF4-FFF2-40B4-BE49-F238E27FC236}">
                    <a16:creationId xmlns:a16="http://schemas.microsoft.com/office/drawing/2014/main" id="{4A553ACA-23D2-9F43-8F16-A3B94BBC1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Line 88">
              <a:extLst>
                <a:ext uri="{FF2B5EF4-FFF2-40B4-BE49-F238E27FC236}">
                  <a16:creationId xmlns:a16="http://schemas.microsoft.com/office/drawing/2014/main" id="{2BC5EB3E-913B-6946-BBAB-7CB1AF51FB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89">
              <a:extLst>
                <a:ext uri="{FF2B5EF4-FFF2-40B4-BE49-F238E27FC236}">
                  <a16:creationId xmlns:a16="http://schemas.microsoft.com/office/drawing/2014/main" id="{72A2B046-D84C-5148-9B30-3F25345F8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90">
              <a:extLst>
                <a:ext uri="{FF2B5EF4-FFF2-40B4-BE49-F238E27FC236}">
                  <a16:creationId xmlns:a16="http://schemas.microsoft.com/office/drawing/2014/main" id="{D7FE5342-4F2C-A042-954E-8712CDA47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91">
              <a:extLst>
                <a:ext uri="{FF2B5EF4-FFF2-40B4-BE49-F238E27FC236}">
                  <a16:creationId xmlns:a16="http://schemas.microsoft.com/office/drawing/2014/main" id="{156A74AC-377F-7148-8737-A8A00B9CB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92">
              <a:extLst>
                <a:ext uri="{FF2B5EF4-FFF2-40B4-BE49-F238E27FC236}">
                  <a16:creationId xmlns:a16="http://schemas.microsoft.com/office/drawing/2014/main" id="{D74B6DCC-5610-C946-9B24-794B7085E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93">
              <a:extLst>
                <a:ext uri="{FF2B5EF4-FFF2-40B4-BE49-F238E27FC236}">
                  <a16:creationId xmlns:a16="http://schemas.microsoft.com/office/drawing/2014/main" id="{BC96C1E5-0BCC-684B-B9B2-FA784ECF6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94">
              <a:extLst>
                <a:ext uri="{FF2B5EF4-FFF2-40B4-BE49-F238E27FC236}">
                  <a16:creationId xmlns:a16="http://schemas.microsoft.com/office/drawing/2014/main" id="{5EF7884D-7C4D-DD44-8080-C920515C15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95">
              <a:extLst>
                <a:ext uri="{FF2B5EF4-FFF2-40B4-BE49-F238E27FC236}">
                  <a16:creationId xmlns:a16="http://schemas.microsoft.com/office/drawing/2014/main" id="{7F293EBC-A7B6-FA49-AC23-276A1A348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96">
              <a:extLst>
                <a:ext uri="{FF2B5EF4-FFF2-40B4-BE49-F238E27FC236}">
                  <a16:creationId xmlns:a16="http://schemas.microsoft.com/office/drawing/2014/main" id="{B01210C7-E67C-9D49-AE0D-EB70CCF7B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97">
              <a:extLst>
                <a:ext uri="{FF2B5EF4-FFF2-40B4-BE49-F238E27FC236}">
                  <a16:creationId xmlns:a16="http://schemas.microsoft.com/office/drawing/2014/main" id="{67231FF7-39FF-4D4D-B684-4349DE665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98">
              <a:extLst>
                <a:ext uri="{FF2B5EF4-FFF2-40B4-BE49-F238E27FC236}">
                  <a16:creationId xmlns:a16="http://schemas.microsoft.com/office/drawing/2014/main" id="{D2A31B02-F78A-D94B-94B1-1C57F8BAE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99">
              <a:extLst>
                <a:ext uri="{FF2B5EF4-FFF2-40B4-BE49-F238E27FC236}">
                  <a16:creationId xmlns:a16="http://schemas.microsoft.com/office/drawing/2014/main" id="{CCB7CEE8-6A16-FE48-B3B7-EA6DA388B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100">
              <a:extLst>
                <a:ext uri="{FF2B5EF4-FFF2-40B4-BE49-F238E27FC236}">
                  <a16:creationId xmlns:a16="http://schemas.microsoft.com/office/drawing/2014/main" id="{32CA1CF9-930A-AB46-9EFF-B9E0811CD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01">
              <a:extLst>
                <a:ext uri="{FF2B5EF4-FFF2-40B4-BE49-F238E27FC236}">
                  <a16:creationId xmlns:a16="http://schemas.microsoft.com/office/drawing/2014/main" id="{36DE5DE3-69A7-8048-89DE-B2190303D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 Box 102">
              <a:extLst>
                <a:ext uri="{FF2B5EF4-FFF2-40B4-BE49-F238E27FC236}">
                  <a16:creationId xmlns:a16="http://schemas.microsoft.com/office/drawing/2014/main" id="{DB094B56-E960-EE4A-91F2-6CC31A1D0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6" name="Text Box 103">
              <a:extLst>
                <a:ext uri="{FF2B5EF4-FFF2-40B4-BE49-F238E27FC236}">
                  <a16:creationId xmlns:a16="http://schemas.microsoft.com/office/drawing/2014/main" id="{AC4F8580-4D91-384D-B56B-6290AEAA25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7" name="Text Box 104">
              <a:extLst>
                <a:ext uri="{FF2B5EF4-FFF2-40B4-BE49-F238E27FC236}">
                  <a16:creationId xmlns:a16="http://schemas.microsoft.com/office/drawing/2014/main" id="{FAA4B907-27DB-F64D-AA10-D6E200A2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8" name="Text Box 105">
              <a:extLst>
                <a:ext uri="{FF2B5EF4-FFF2-40B4-BE49-F238E27FC236}">
                  <a16:creationId xmlns:a16="http://schemas.microsoft.com/office/drawing/2014/main" id="{17B681A8-12D1-A142-965B-1627AF347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9" name="Text Box 106">
              <a:extLst>
                <a:ext uri="{FF2B5EF4-FFF2-40B4-BE49-F238E27FC236}">
                  <a16:creationId xmlns:a16="http://schemas.microsoft.com/office/drawing/2014/main" id="{8EF9AE46-358B-D342-B8A7-6C1764AF0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" name="Text Box 107">
              <a:extLst>
                <a:ext uri="{FF2B5EF4-FFF2-40B4-BE49-F238E27FC236}">
                  <a16:creationId xmlns:a16="http://schemas.microsoft.com/office/drawing/2014/main" id="{459A4754-4F63-A846-8C87-7EA5955C1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1" name="Text Box 108">
              <a:extLst>
                <a:ext uri="{FF2B5EF4-FFF2-40B4-BE49-F238E27FC236}">
                  <a16:creationId xmlns:a16="http://schemas.microsoft.com/office/drawing/2014/main" id="{3CB0F642-703B-6444-B70E-E2E61D7E2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2" name="Text Box 109">
              <a:extLst>
                <a:ext uri="{FF2B5EF4-FFF2-40B4-BE49-F238E27FC236}">
                  <a16:creationId xmlns:a16="http://schemas.microsoft.com/office/drawing/2014/main" id="{EC6A0383-97D0-9A49-A77A-5A193F27E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Text Box 110">
              <a:extLst>
                <a:ext uri="{FF2B5EF4-FFF2-40B4-BE49-F238E27FC236}">
                  <a16:creationId xmlns:a16="http://schemas.microsoft.com/office/drawing/2014/main" id="{E4B80FF6-F443-1649-A48C-B7B73EA77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" name="Text Box 111">
              <a:extLst>
                <a:ext uri="{FF2B5EF4-FFF2-40B4-BE49-F238E27FC236}">
                  <a16:creationId xmlns:a16="http://schemas.microsoft.com/office/drawing/2014/main" id="{175C1BC0-A654-074B-84A3-E6458541F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" name="Text Box 112">
              <a:extLst>
                <a:ext uri="{FF2B5EF4-FFF2-40B4-BE49-F238E27FC236}">
                  <a16:creationId xmlns:a16="http://schemas.microsoft.com/office/drawing/2014/main" id="{4ADEB9EA-4CEA-9643-A6ED-98DE8E913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6" name="Text Box 113">
              <a:extLst>
                <a:ext uri="{FF2B5EF4-FFF2-40B4-BE49-F238E27FC236}">
                  <a16:creationId xmlns:a16="http://schemas.microsoft.com/office/drawing/2014/main" id="{D0CC3F65-9FC4-EE42-9563-4C176E036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7" name="Text Box 114">
              <a:extLst>
                <a:ext uri="{FF2B5EF4-FFF2-40B4-BE49-F238E27FC236}">
                  <a16:creationId xmlns:a16="http://schemas.microsoft.com/office/drawing/2014/main" id="{8DE9C782-CCED-6145-B90C-EA8ED8AE3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98" name="Text Box 115">
              <a:extLst>
                <a:ext uri="{FF2B5EF4-FFF2-40B4-BE49-F238E27FC236}">
                  <a16:creationId xmlns:a16="http://schemas.microsoft.com/office/drawing/2014/main" id="{BA75C986-1F01-8347-BD6F-FDFDAB91A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71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FBFBF7-8AD6-284C-BF0D-CABFD24A5032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3548063"/>
            <a:ext cx="4608513" cy="2617787"/>
            <a:chOff x="1429" y="2643"/>
            <a:chExt cx="2903" cy="16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0A4F0-D0E6-3A43-A887-61E119BEE9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59" name="Text Box 6">
                <a:extLst>
                  <a:ext uri="{FF2B5EF4-FFF2-40B4-BE49-F238E27FC236}">
                    <a16:creationId xmlns:a16="http://schemas.microsoft.com/office/drawing/2014/main" id="{87FA25C6-3FC9-C14B-AA85-1E5E2B409E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0" name="Oval 7">
                <a:extLst>
                  <a:ext uri="{FF2B5EF4-FFF2-40B4-BE49-F238E27FC236}">
                    <a16:creationId xmlns:a16="http://schemas.microsoft.com/office/drawing/2014/main" id="{BA3C370F-E646-7A47-A6C0-4E3CC9515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BABC6EBE-5ABE-724B-B8E5-547BA4B23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7" name="Text Box 9">
                <a:extLst>
                  <a:ext uri="{FF2B5EF4-FFF2-40B4-BE49-F238E27FC236}">
                    <a16:creationId xmlns:a16="http://schemas.microsoft.com/office/drawing/2014/main" id="{A882FBB7-02AC-BC4F-91A9-C3BDB6D729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dirty="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8" name="Oval 10">
                <a:extLst>
                  <a:ext uri="{FF2B5EF4-FFF2-40B4-BE49-F238E27FC236}">
                    <a16:creationId xmlns:a16="http://schemas.microsoft.com/office/drawing/2014/main" id="{E081B514-A7C1-A246-A9F5-FE70F6C85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A1328036-B8A0-944A-8C83-86C7DAE7C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5" name="Text Box 12">
                <a:extLst>
                  <a:ext uri="{FF2B5EF4-FFF2-40B4-BE49-F238E27FC236}">
                    <a16:creationId xmlns:a16="http://schemas.microsoft.com/office/drawing/2014/main" id="{00DC562F-03EA-5A45-9AF0-5FBB6C0A27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6" name="Oval 13">
                <a:extLst>
                  <a:ext uri="{FF2B5EF4-FFF2-40B4-BE49-F238E27FC236}">
                    <a16:creationId xmlns:a16="http://schemas.microsoft.com/office/drawing/2014/main" id="{B3E84F39-2184-2A44-BF10-D3F56CF5B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0DAB706E-A210-1C4C-A376-C67EACF46D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3" name="Text Box 15">
                <a:extLst>
                  <a:ext uri="{FF2B5EF4-FFF2-40B4-BE49-F238E27FC236}">
                    <a16:creationId xmlns:a16="http://schemas.microsoft.com/office/drawing/2014/main" id="{09FFA75D-57F4-D64A-AED7-16BE733528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4" name="Oval 16">
                <a:extLst>
                  <a:ext uri="{FF2B5EF4-FFF2-40B4-BE49-F238E27FC236}">
                    <a16:creationId xmlns:a16="http://schemas.microsoft.com/office/drawing/2014/main" id="{90CAFEFE-26DB-3742-8DB5-56501E095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0A5A9E13-28F7-E94D-9F8E-A0380A9825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1" name="Text Box 18">
                <a:extLst>
                  <a:ext uri="{FF2B5EF4-FFF2-40B4-BE49-F238E27FC236}">
                    <a16:creationId xmlns:a16="http://schemas.microsoft.com/office/drawing/2014/main" id="{E7963FBE-F689-6443-A8CA-0CC8F6AF90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2" name="Oval 19">
                <a:extLst>
                  <a:ext uri="{FF2B5EF4-FFF2-40B4-BE49-F238E27FC236}">
                    <a16:creationId xmlns:a16="http://schemas.microsoft.com/office/drawing/2014/main" id="{8B952B7B-3C65-AA46-8B81-CDBFB3877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3503621A-BD2D-9740-8B11-13771F25BB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49" name="Text Box 21">
                <a:extLst>
                  <a:ext uri="{FF2B5EF4-FFF2-40B4-BE49-F238E27FC236}">
                    <a16:creationId xmlns:a16="http://schemas.microsoft.com/office/drawing/2014/main" id="{E15732CB-8EB3-AE46-A091-A310437E4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0" name="Oval 22">
                <a:extLst>
                  <a:ext uri="{FF2B5EF4-FFF2-40B4-BE49-F238E27FC236}">
                    <a16:creationId xmlns:a16="http://schemas.microsoft.com/office/drawing/2014/main" id="{44A6D32F-0F60-F544-AFD4-60195BBF3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EA4218B7-AE83-DB45-ABFD-70E5069DE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7" name="Text Box 24">
                <a:extLst>
                  <a:ext uri="{FF2B5EF4-FFF2-40B4-BE49-F238E27FC236}">
                    <a16:creationId xmlns:a16="http://schemas.microsoft.com/office/drawing/2014/main" id="{3C1AF624-8CFC-734D-B229-E12383F26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8" name="Oval 25">
                <a:extLst>
                  <a:ext uri="{FF2B5EF4-FFF2-40B4-BE49-F238E27FC236}">
                    <a16:creationId xmlns:a16="http://schemas.microsoft.com/office/drawing/2014/main" id="{5659F182-A712-1F42-A0B3-28F298B4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AE9213B6-B176-444F-8045-F64A34894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5" name="Text Box 27">
                <a:extLst>
                  <a:ext uri="{FF2B5EF4-FFF2-40B4-BE49-F238E27FC236}">
                    <a16:creationId xmlns:a16="http://schemas.microsoft.com/office/drawing/2014/main" id="{6F5B0BA9-EB00-7443-A573-83E88CE8C3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6" name="Oval 28">
                <a:extLst>
                  <a:ext uri="{FF2B5EF4-FFF2-40B4-BE49-F238E27FC236}">
                    <a16:creationId xmlns:a16="http://schemas.microsoft.com/office/drawing/2014/main" id="{AF36CC28-2D52-F34D-97E1-7A3F86B4C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610826F8-A729-D543-9691-9DA2EF8314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3" name="Text Box 30">
                <a:extLst>
                  <a:ext uri="{FF2B5EF4-FFF2-40B4-BE49-F238E27FC236}">
                    <a16:creationId xmlns:a16="http://schemas.microsoft.com/office/drawing/2014/main" id="{5733EA10-6677-EB40-A204-9A3D32394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92FBA1F8-99CA-DF49-B1A6-D8F64FEC7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7C508DAA-0CEF-9245-BBDE-9268321A8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3">
              <a:extLst>
                <a:ext uri="{FF2B5EF4-FFF2-40B4-BE49-F238E27FC236}">
                  <a16:creationId xmlns:a16="http://schemas.microsoft.com/office/drawing/2014/main" id="{C782094D-D54F-7345-89DB-A7C372BFF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4">
              <a:extLst>
                <a:ext uri="{FF2B5EF4-FFF2-40B4-BE49-F238E27FC236}">
                  <a16:creationId xmlns:a16="http://schemas.microsoft.com/office/drawing/2014/main" id="{C0D8969D-7373-6744-A6A4-09B301872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A83BE6C9-C149-3A46-9ADA-8738A5CEF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6">
              <a:extLst>
                <a:ext uri="{FF2B5EF4-FFF2-40B4-BE49-F238E27FC236}">
                  <a16:creationId xmlns:a16="http://schemas.microsoft.com/office/drawing/2014/main" id="{0BBD348F-6A02-974E-8215-2EFA86B25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7">
              <a:extLst>
                <a:ext uri="{FF2B5EF4-FFF2-40B4-BE49-F238E27FC236}">
                  <a16:creationId xmlns:a16="http://schemas.microsoft.com/office/drawing/2014/main" id="{43E7A636-719B-7F4D-B887-3F8230F04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8">
              <a:extLst>
                <a:ext uri="{FF2B5EF4-FFF2-40B4-BE49-F238E27FC236}">
                  <a16:creationId xmlns:a16="http://schemas.microsoft.com/office/drawing/2014/main" id="{3B1664A9-21CB-0041-8FB5-CA8BDD6403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9">
              <a:extLst>
                <a:ext uri="{FF2B5EF4-FFF2-40B4-BE49-F238E27FC236}">
                  <a16:creationId xmlns:a16="http://schemas.microsoft.com/office/drawing/2014/main" id="{05BD8921-1792-A14B-B91F-961698EF9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40">
              <a:extLst>
                <a:ext uri="{FF2B5EF4-FFF2-40B4-BE49-F238E27FC236}">
                  <a16:creationId xmlns:a16="http://schemas.microsoft.com/office/drawing/2014/main" id="{A86DB958-0B0B-E34A-BD62-753C7D013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1">
              <a:extLst>
                <a:ext uri="{FF2B5EF4-FFF2-40B4-BE49-F238E27FC236}">
                  <a16:creationId xmlns:a16="http://schemas.microsoft.com/office/drawing/2014/main" id="{8593667C-0B48-604F-AF53-624C33B25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2">
              <a:extLst>
                <a:ext uri="{FF2B5EF4-FFF2-40B4-BE49-F238E27FC236}">
                  <a16:creationId xmlns:a16="http://schemas.microsoft.com/office/drawing/2014/main" id="{01BFDF07-AF2B-4347-8AFD-5C5E9F080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3">
              <a:extLst>
                <a:ext uri="{FF2B5EF4-FFF2-40B4-BE49-F238E27FC236}">
                  <a16:creationId xmlns:a16="http://schemas.microsoft.com/office/drawing/2014/main" id="{A190A0D3-AE74-3144-BD29-F5DF4F374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4">
              <a:extLst>
                <a:ext uri="{FF2B5EF4-FFF2-40B4-BE49-F238E27FC236}">
                  <a16:creationId xmlns:a16="http://schemas.microsoft.com/office/drawing/2014/main" id="{B3670BD0-6878-6545-A86C-824054F31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5">
              <a:extLst>
                <a:ext uri="{FF2B5EF4-FFF2-40B4-BE49-F238E27FC236}">
                  <a16:creationId xmlns:a16="http://schemas.microsoft.com/office/drawing/2014/main" id="{4D8373B4-122E-A34F-B697-E146E897AB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46">
              <a:extLst>
                <a:ext uri="{FF2B5EF4-FFF2-40B4-BE49-F238E27FC236}">
                  <a16:creationId xmlns:a16="http://schemas.microsoft.com/office/drawing/2014/main" id="{F7FAE8E5-7AFA-B640-841D-0AF7E7D93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0" name="Text Box 47">
              <a:extLst>
                <a:ext uri="{FF2B5EF4-FFF2-40B4-BE49-F238E27FC236}">
                  <a16:creationId xmlns:a16="http://schemas.microsoft.com/office/drawing/2014/main" id="{45149351-FC7A-4C48-9CC1-3B8D4068D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1" name="Text Box 48">
              <a:extLst>
                <a:ext uri="{FF2B5EF4-FFF2-40B4-BE49-F238E27FC236}">
                  <a16:creationId xmlns:a16="http://schemas.microsoft.com/office/drawing/2014/main" id="{4FA33669-7A38-7C41-AC3A-AEFD9C9C6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" name="Text Box 49">
              <a:extLst>
                <a:ext uri="{FF2B5EF4-FFF2-40B4-BE49-F238E27FC236}">
                  <a16:creationId xmlns:a16="http://schemas.microsoft.com/office/drawing/2014/main" id="{5EA34133-9BAB-E544-B948-B03DB6F53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3" name="Text Box 50">
              <a:extLst>
                <a:ext uri="{FF2B5EF4-FFF2-40B4-BE49-F238E27FC236}">
                  <a16:creationId xmlns:a16="http://schemas.microsoft.com/office/drawing/2014/main" id="{882A8F39-A30B-D44B-8DFE-F207F97CA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4" name="Text Box 51">
              <a:extLst>
                <a:ext uri="{FF2B5EF4-FFF2-40B4-BE49-F238E27FC236}">
                  <a16:creationId xmlns:a16="http://schemas.microsoft.com/office/drawing/2014/main" id="{D271246A-4763-954B-AD8D-838E25A28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5" name="Text Box 52">
              <a:extLst>
                <a:ext uri="{FF2B5EF4-FFF2-40B4-BE49-F238E27FC236}">
                  <a16:creationId xmlns:a16="http://schemas.microsoft.com/office/drawing/2014/main" id="{9BE8AF9F-42A9-4945-B98B-658439F9E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6" name="Text Box 53">
              <a:extLst>
                <a:ext uri="{FF2B5EF4-FFF2-40B4-BE49-F238E27FC236}">
                  <a16:creationId xmlns:a16="http://schemas.microsoft.com/office/drawing/2014/main" id="{EE75511E-8AF1-C244-BE8F-90E9960DB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7" name="Text Box 54">
              <a:extLst>
                <a:ext uri="{FF2B5EF4-FFF2-40B4-BE49-F238E27FC236}">
                  <a16:creationId xmlns:a16="http://schemas.microsoft.com/office/drawing/2014/main" id="{36F01C6F-29DE-974E-B9A9-84A301EDC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5">
              <a:extLst>
                <a:ext uri="{FF2B5EF4-FFF2-40B4-BE49-F238E27FC236}">
                  <a16:creationId xmlns:a16="http://schemas.microsoft.com/office/drawing/2014/main" id="{167D9213-3ACC-914E-B374-728F47003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Text Box 56">
              <a:extLst>
                <a:ext uri="{FF2B5EF4-FFF2-40B4-BE49-F238E27FC236}">
                  <a16:creationId xmlns:a16="http://schemas.microsoft.com/office/drawing/2014/main" id="{6D392047-0380-E343-B43A-6A36397F8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0" name="Text Box 57">
              <a:extLst>
                <a:ext uri="{FF2B5EF4-FFF2-40B4-BE49-F238E27FC236}">
                  <a16:creationId xmlns:a16="http://schemas.microsoft.com/office/drawing/2014/main" id="{35A83996-E516-0A4E-B59D-1A8770DA9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1" name="Text Box 58">
              <a:extLst>
                <a:ext uri="{FF2B5EF4-FFF2-40B4-BE49-F238E27FC236}">
                  <a16:creationId xmlns:a16="http://schemas.microsoft.com/office/drawing/2014/main" id="{5CF270F6-5A65-0444-8A03-76500C612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2" name="Text Box 59">
              <a:extLst>
                <a:ext uri="{FF2B5EF4-FFF2-40B4-BE49-F238E27FC236}">
                  <a16:creationId xmlns:a16="http://schemas.microsoft.com/office/drawing/2014/main" id="{7D8621AD-2623-5E48-91ED-369CD0D87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453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60">
            <a:extLst>
              <a:ext uri="{FF2B5EF4-FFF2-40B4-BE49-F238E27FC236}">
                <a16:creationId xmlns:a16="http://schemas.microsoft.com/office/drawing/2014/main" id="{D1EBB2CD-6D63-0748-90D2-61AA457181B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554412"/>
            <a:ext cx="4608512" cy="2617788"/>
            <a:chOff x="1429" y="2643"/>
            <a:chExt cx="2903" cy="1649"/>
          </a:xfrm>
        </p:grpSpPr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31058BC9-4F28-3548-9685-4AE836EA9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59" name="Text Box 62">
                <a:extLst>
                  <a:ext uri="{FF2B5EF4-FFF2-40B4-BE49-F238E27FC236}">
                    <a16:creationId xmlns:a16="http://schemas.microsoft.com/office/drawing/2014/main" id="{2EA317F4-C911-964D-B282-A230B3787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0" name="Oval 63">
                <a:extLst>
                  <a:ext uri="{FF2B5EF4-FFF2-40B4-BE49-F238E27FC236}">
                    <a16:creationId xmlns:a16="http://schemas.microsoft.com/office/drawing/2014/main" id="{A1271DCA-4A41-A546-BC0F-01A85794B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4">
              <a:extLst>
                <a:ext uri="{FF2B5EF4-FFF2-40B4-BE49-F238E27FC236}">
                  <a16:creationId xmlns:a16="http://schemas.microsoft.com/office/drawing/2014/main" id="{7E5F2326-5849-1348-B85F-C377E764F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7" name="Text Box 65">
                <a:extLst>
                  <a:ext uri="{FF2B5EF4-FFF2-40B4-BE49-F238E27FC236}">
                    <a16:creationId xmlns:a16="http://schemas.microsoft.com/office/drawing/2014/main" id="{6F44E704-4065-3F4D-B961-F0A7B3CFA2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8" name="Oval 66">
                <a:extLst>
                  <a:ext uri="{FF2B5EF4-FFF2-40B4-BE49-F238E27FC236}">
                    <a16:creationId xmlns:a16="http://schemas.microsoft.com/office/drawing/2014/main" id="{7D0A7FD1-BC2E-664A-B0F7-95BC2A5B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67">
              <a:extLst>
                <a:ext uri="{FF2B5EF4-FFF2-40B4-BE49-F238E27FC236}">
                  <a16:creationId xmlns:a16="http://schemas.microsoft.com/office/drawing/2014/main" id="{86F3483A-EAF5-6645-92DD-0CA0DA6D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5" name="Text Box 68">
                <a:extLst>
                  <a:ext uri="{FF2B5EF4-FFF2-40B4-BE49-F238E27FC236}">
                    <a16:creationId xmlns:a16="http://schemas.microsoft.com/office/drawing/2014/main" id="{D7F5CCD0-73DF-8F4E-88FA-0055D26BF8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6" name="Oval 69">
                <a:extLst>
                  <a:ext uri="{FF2B5EF4-FFF2-40B4-BE49-F238E27FC236}">
                    <a16:creationId xmlns:a16="http://schemas.microsoft.com/office/drawing/2014/main" id="{2BA00B03-9368-8347-BD5E-AB3786A9D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70">
              <a:extLst>
                <a:ext uri="{FF2B5EF4-FFF2-40B4-BE49-F238E27FC236}">
                  <a16:creationId xmlns:a16="http://schemas.microsoft.com/office/drawing/2014/main" id="{D242A52E-BB6D-AD41-9430-8A01CE7055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3" name="Text Box 71">
                <a:extLst>
                  <a:ext uri="{FF2B5EF4-FFF2-40B4-BE49-F238E27FC236}">
                    <a16:creationId xmlns:a16="http://schemas.microsoft.com/office/drawing/2014/main" id="{80102B77-1BF1-6E44-8398-BBFE3D983B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4" name="Oval 72">
                <a:extLst>
                  <a:ext uri="{FF2B5EF4-FFF2-40B4-BE49-F238E27FC236}">
                    <a16:creationId xmlns:a16="http://schemas.microsoft.com/office/drawing/2014/main" id="{D9F1ACB4-3F2B-8A4A-9E1B-C756B5B13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73">
              <a:extLst>
                <a:ext uri="{FF2B5EF4-FFF2-40B4-BE49-F238E27FC236}">
                  <a16:creationId xmlns:a16="http://schemas.microsoft.com/office/drawing/2014/main" id="{D1C79734-18A4-A04A-B05B-3B693D6EAA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1" name="Text Box 74">
                <a:extLst>
                  <a:ext uri="{FF2B5EF4-FFF2-40B4-BE49-F238E27FC236}">
                    <a16:creationId xmlns:a16="http://schemas.microsoft.com/office/drawing/2014/main" id="{FF318D9C-2366-E34C-95AD-5BF81C5571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2" name="Oval 75">
                <a:extLst>
                  <a:ext uri="{FF2B5EF4-FFF2-40B4-BE49-F238E27FC236}">
                    <a16:creationId xmlns:a16="http://schemas.microsoft.com/office/drawing/2014/main" id="{68AE5CF0-B5C2-AB49-8C8E-A1415C0D2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76">
              <a:extLst>
                <a:ext uri="{FF2B5EF4-FFF2-40B4-BE49-F238E27FC236}">
                  <a16:creationId xmlns:a16="http://schemas.microsoft.com/office/drawing/2014/main" id="{C2E118B6-BD7E-E746-9243-674DD6C24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49" name="Text Box 77">
                <a:extLst>
                  <a:ext uri="{FF2B5EF4-FFF2-40B4-BE49-F238E27FC236}">
                    <a16:creationId xmlns:a16="http://schemas.microsoft.com/office/drawing/2014/main" id="{058BC313-6F81-2248-B3B2-D9206CD36B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0" name="Oval 78">
                <a:extLst>
                  <a:ext uri="{FF2B5EF4-FFF2-40B4-BE49-F238E27FC236}">
                    <a16:creationId xmlns:a16="http://schemas.microsoft.com/office/drawing/2014/main" id="{A2450948-46E1-9641-8D8B-E3287F970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E59FAADB-333C-504C-BAE5-A65C5772C2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7" name="Text Box 80">
                <a:extLst>
                  <a:ext uri="{FF2B5EF4-FFF2-40B4-BE49-F238E27FC236}">
                    <a16:creationId xmlns:a16="http://schemas.microsoft.com/office/drawing/2014/main" id="{A1BDDCB8-017E-6744-B01F-23B2EF50A7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8" name="Oval 81">
                <a:extLst>
                  <a:ext uri="{FF2B5EF4-FFF2-40B4-BE49-F238E27FC236}">
                    <a16:creationId xmlns:a16="http://schemas.microsoft.com/office/drawing/2014/main" id="{8F2D280C-42E8-684C-B3A6-D8A850ED2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2C2D5122-A215-9142-96F3-08DCBFD4F8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5" name="Text Box 83">
                <a:extLst>
                  <a:ext uri="{FF2B5EF4-FFF2-40B4-BE49-F238E27FC236}">
                    <a16:creationId xmlns:a16="http://schemas.microsoft.com/office/drawing/2014/main" id="{30C9699D-0495-4D4D-ACA1-E6D696551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6" name="Oval 84">
                <a:extLst>
                  <a:ext uri="{FF2B5EF4-FFF2-40B4-BE49-F238E27FC236}">
                    <a16:creationId xmlns:a16="http://schemas.microsoft.com/office/drawing/2014/main" id="{135D08CD-5BA6-9E46-8CA6-A67B3446F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85">
              <a:extLst>
                <a:ext uri="{FF2B5EF4-FFF2-40B4-BE49-F238E27FC236}">
                  <a16:creationId xmlns:a16="http://schemas.microsoft.com/office/drawing/2014/main" id="{5B5CBA1B-091F-DB4E-906F-DB5669572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3" name="Text Box 86">
                <a:extLst>
                  <a:ext uri="{FF2B5EF4-FFF2-40B4-BE49-F238E27FC236}">
                    <a16:creationId xmlns:a16="http://schemas.microsoft.com/office/drawing/2014/main" id="{1BAD0953-B48E-B54A-92CD-7DB716EF58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4" name="Oval 87">
                <a:extLst>
                  <a:ext uri="{FF2B5EF4-FFF2-40B4-BE49-F238E27FC236}">
                    <a16:creationId xmlns:a16="http://schemas.microsoft.com/office/drawing/2014/main" id="{168C9168-7C58-754C-9CE2-2EA8C04FC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Line 88">
              <a:extLst>
                <a:ext uri="{FF2B5EF4-FFF2-40B4-BE49-F238E27FC236}">
                  <a16:creationId xmlns:a16="http://schemas.microsoft.com/office/drawing/2014/main" id="{5A1E67E7-8684-2144-AC8E-409023101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9">
              <a:extLst>
                <a:ext uri="{FF2B5EF4-FFF2-40B4-BE49-F238E27FC236}">
                  <a16:creationId xmlns:a16="http://schemas.microsoft.com/office/drawing/2014/main" id="{504F35F9-9B35-9A49-AA41-9DD2A74FC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0">
              <a:extLst>
                <a:ext uri="{FF2B5EF4-FFF2-40B4-BE49-F238E27FC236}">
                  <a16:creationId xmlns:a16="http://schemas.microsoft.com/office/drawing/2014/main" id="{3CC4B141-8D2E-2245-8B3A-81AA0D003F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91">
              <a:extLst>
                <a:ext uri="{FF2B5EF4-FFF2-40B4-BE49-F238E27FC236}">
                  <a16:creationId xmlns:a16="http://schemas.microsoft.com/office/drawing/2014/main" id="{5A435CA6-0AB1-E94E-9C68-4430937B5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91F9955D-6E0A-C646-89D8-3F45F3A98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3">
              <a:extLst>
                <a:ext uri="{FF2B5EF4-FFF2-40B4-BE49-F238E27FC236}">
                  <a16:creationId xmlns:a16="http://schemas.microsoft.com/office/drawing/2014/main" id="{0B773670-FC2A-D84D-ABB1-AEE39D00B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94">
              <a:extLst>
                <a:ext uri="{FF2B5EF4-FFF2-40B4-BE49-F238E27FC236}">
                  <a16:creationId xmlns:a16="http://schemas.microsoft.com/office/drawing/2014/main" id="{7D3A03CD-160C-B647-BFDE-345311081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95">
              <a:extLst>
                <a:ext uri="{FF2B5EF4-FFF2-40B4-BE49-F238E27FC236}">
                  <a16:creationId xmlns:a16="http://schemas.microsoft.com/office/drawing/2014/main" id="{D150A65C-5C3E-C647-BAF4-708F092C1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6">
              <a:extLst>
                <a:ext uri="{FF2B5EF4-FFF2-40B4-BE49-F238E27FC236}">
                  <a16:creationId xmlns:a16="http://schemas.microsoft.com/office/drawing/2014/main" id="{4140676C-2BEC-8741-A92B-2693B98EE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7">
              <a:extLst>
                <a:ext uri="{FF2B5EF4-FFF2-40B4-BE49-F238E27FC236}">
                  <a16:creationId xmlns:a16="http://schemas.microsoft.com/office/drawing/2014/main" id="{FB0C60E1-97A5-7044-8D77-42FD0664F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98">
              <a:extLst>
                <a:ext uri="{FF2B5EF4-FFF2-40B4-BE49-F238E27FC236}">
                  <a16:creationId xmlns:a16="http://schemas.microsoft.com/office/drawing/2014/main" id="{4EFAA9FC-2B75-C549-8F82-E52C7FEBD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99">
              <a:extLst>
                <a:ext uri="{FF2B5EF4-FFF2-40B4-BE49-F238E27FC236}">
                  <a16:creationId xmlns:a16="http://schemas.microsoft.com/office/drawing/2014/main" id="{30E60FE6-A734-C845-9E73-629887E3E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00">
              <a:extLst>
                <a:ext uri="{FF2B5EF4-FFF2-40B4-BE49-F238E27FC236}">
                  <a16:creationId xmlns:a16="http://schemas.microsoft.com/office/drawing/2014/main" id="{309EB3BB-9F56-AE4C-A761-CEE0C8BDCC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1">
              <a:extLst>
                <a:ext uri="{FF2B5EF4-FFF2-40B4-BE49-F238E27FC236}">
                  <a16:creationId xmlns:a16="http://schemas.microsoft.com/office/drawing/2014/main" id="{26862029-C89B-4046-8835-539C8DA60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02">
              <a:extLst>
                <a:ext uri="{FF2B5EF4-FFF2-40B4-BE49-F238E27FC236}">
                  <a16:creationId xmlns:a16="http://schemas.microsoft.com/office/drawing/2014/main" id="{47464BD0-DF7A-554C-870C-9D0E043A9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0" name="Text Box 103">
              <a:extLst>
                <a:ext uri="{FF2B5EF4-FFF2-40B4-BE49-F238E27FC236}">
                  <a16:creationId xmlns:a16="http://schemas.microsoft.com/office/drawing/2014/main" id="{5E92F5D7-BFA9-A04A-A402-76AE1304D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1" name="Text Box 104">
              <a:extLst>
                <a:ext uri="{FF2B5EF4-FFF2-40B4-BE49-F238E27FC236}">
                  <a16:creationId xmlns:a16="http://schemas.microsoft.com/office/drawing/2014/main" id="{5C208A22-9288-3C40-A3F6-745F9D630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" name="Text Box 105">
              <a:extLst>
                <a:ext uri="{FF2B5EF4-FFF2-40B4-BE49-F238E27FC236}">
                  <a16:creationId xmlns:a16="http://schemas.microsoft.com/office/drawing/2014/main" id="{63955AD4-BB0C-344F-8B39-631FBD3D6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3" name="Text Box 106">
              <a:extLst>
                <a:ext uri="{FF2B5EF4-FFF2-40B4-BE49-F238E27FC236}">
                  <a16:creationId xmlns:a16="http://schemas.microsoft.com/office/drawing/2014/main" id="{2C167246-A7F1-4C48-9DA1-ABEB9C00F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4" name="Text Box 107">
              <a:extLst>
                <a:ext uri="{FF2B5EF4-FFF2-40B4-BE49-F238E27FC236}">
                  <a16:creationId xmlns:a16="http://schemas.microsoft.com/office/drawing/2014/main" id="{EDCFBEF1-013A-9941-9BED-69FCCA64D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5" name="Text Box 108">
              <a:extLst>
                <a:ext uri="{FF2B5EF4-FFF2-40B4-BE49-F238E27FC236}">
                  <a16:creationId xmlns:a16="http://schemas.microsoft.com/office/drawing/2014/main" id="{7E5BEA5A-F0E3-4945-9420-6733CA88E2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6" name="Text Box 109">
              <a:extLst>
                <a:ext uri="{FF2B5EF4-FFF2-40B4-BE49-F238E27FC236}">
                  <a16:creationId xmlns:a16="http://schemas.microsoft.com/office/drawing/2014/main" id="{F70BA86F-B16F-3A48-86F0-942F02767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7" name="Text Box 110">
              <a:extLst>
                <a:ext uri="{FF2B5EF4-FFF2-40B4-BE49-F238E27FC236}">
                  <a16:creationId xmlns:a16="http://schemas.microsoft.com/office/drawing/2014/main" id="{2861C8E2-403E-FB4F-9ECA-9E2B6A1BC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40415F99-9A70-F84C-8263-3B032F931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Text Box 112">
              <a:extLst>
                <a:ext uri="{FF2B5EF4-FFF2-40B4-BE49-F238E27FC236}">
                  <a16:creationId xmlns:a16="http://schemas.microsoft.com/office/drawing/2014/main" id="{B30D4079-DD9B-E647-A5CD-5C2AF32C7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0" name="Text Box 113">
              <a:extLst>
                <a:ext uri="{FF2B5EF4-FFF2-40B4-BE49-F238E27FC236}">
                  <a16:creationId xmlns:a16="http://schemas.microsoft.com/office/drawing/2014/main" id="{A3BBCBAA-1DE9-BC4C-B342-183AC61FD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1" name="Text Box 114">
              <a:extLst>
                <a:ext uri="{FF2B5EF4-FFF2-40B4-BE49-F238E27FC236}">
                  <a16:creationId xmlns:a16="http://schemas.microsoft.com/office/drawing/2014/main" id="{D3766436-8391-524B-B6D7-623D1DE11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2" name="Text Box 115">
              <a:extLst>
                <a:ext uri="{FF2B5EF4-FFF2-40B4-BE49-F238E27FC236}">
                  <a16:creationId xmlns:a16="http://schemas.microsoft.com/office/drawing/2014/main" id="{C9F6A616-7167-AB4B-A31F-F352E8049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37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261DDE-71CA-0546-ACE7-E44D3A24B379}"/>
              </a:ext>
            </a:extLst>
          </p:cNvPr>
          <p:cNvGrpSpPr>
            <a:grpSpLocks/>
          </p:cNvGrpSpPr>
          <p:nvPr/>
        </p:nvGrpSpPr>
        <p:grpSpPr bwMode="auto">
          <a:xfrm>
            <a:off x="2020888" y="3548063"/>
            <a:ext cx="4608512" cy="2617787"/>
            <a:chOff x="1429" y="2643"/>
            <a:chExt cx="2903" cy="16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3E2732E-6CBD-BD48-8A7E-7BD22D938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59" name="Text Box 6">
                <a:extLst>
                  <a:ext uri="{FF2B5EF4-FFF2-40B4-BE49-F238E27FC236}">
                    <a16:creationId xmlns:a16="http://schemas.microsoft.com/office/drawing/2014/main" id="{DDC1B807-FE23-2345-A1E3-1B6520D8FE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0" name="Oval 7">
                <a:extLst>
                  <a:ext uri="{FF2B5EF4-FFF2-40B4-BE49-F238E27FC236}">
                    <a16:creationId xmlns:a16="http://schemas.microsoft.com/office/drawing/2014/main" id="{C2A19238-3EB6-0342-9CC2-5ADC23A4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675E42A1-A017-7E42-B114-569FDDA4C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7" name="Text Box 9">
                <a:extLst>
                  <a:ext uri="{FF2B5EF4-FFF2-40B4-BE49-F238E27FC236}">
                    <a16:creationId xmlns:a16="http://schemas.microsoft.com/office/drawing/2014/main" id="{FCE16663-373C-CF49-B93B-567F4F8042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8" name="Oval 10">
                <a:extLst>
                  <a:ext uri="{FF2B5EF4-FFF2-40B4-BE49-F238E27FC236}">
                    <a16:creationId xmlns:a16="http://schemas.microsoft.com/office/drawing/2014/main" id="{CADD8140-3D42-2549-858C-00BF2B08C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9E7D162A-629B-F441-8C10-C466F3D88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5" name="Text Box 12">
                <a:extLst>
                  <a:ext uri="{FF2B5EF4-FFF2-40B4-BE49-F238E27FC236}">
                    <a16:creationId xmlns:a16="http://schemas.microsoft.com/office/drawing/2014/main" id="{9040D752-AA49-DE4C-9FBB-FE1C7E61AF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6" name="Oval 13">
                <a:extLst>
                  <a:ext uri="{FF2B5EF4-FFF2-40B4-BE49-F238E27FC236}">
                    <a16:creationId xmlns:a16="http://schemas.microsoft.com/office/drawing/2014/main" id="{11147C07-9881-8B40-B08D-7DE8AEB59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1B87221E-F742-C94A-B119-0F955D1DF5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3" name="Text Box 15">
                <a:extLst>
                  <a:ext uri="{FF2B5EF4-FFF2-40B4-BE49-F238E27FC236}">
                    <a16:creationId xmlns:a16="http://schemas.microsoft.com/office/drawing/2014/main" id="{8D6C88E4-3055-5F42-A6FF-BA38282925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4" name="Oval 16">
                <a:extLst>
                  <a:ext uri="{FF2B5EF4-FFF2-40B4-BE49-F238E27FC236}">
                    <a16:creationId xmlns:a16="http://schemas.microsoft.com/office/drawing/2014/main" id="{E53CCD35-4547-E949-9810-2992B37DA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C96D36A8-A516-6843-A471-53912F72A9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1" name="Text Box 18">
                <a:extLst>
                  <a:ext uri="{FF2B5EF4-FFF2-40B4-BE49-F238E27FC236}">
                    <a16:creationId xmlns:a16="http://schemas.microsoft.com/office/drawing/2014/main" id="{4E28500C-3BCC-614A-9EAC-9DA756E931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2" name="Oval 19">
                <a:extLst>
                  <a:ext uri="{FF2B5EF4-FFF2-40B4-BE49-F238E27FC236}">
                    <a16:creationId xmlns:a16="http://schemas.microsoft.com/office/drawing/2014/main" id="{E34C25CE-0C25-7146-807F-4F18F44CD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0CADED0-D66F-7643-BA20-744615D19A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49" name="Text Box 21">
                <a:extLst>
                  <a:ext uri="{FF2B5EF4-FFF2-40B4-BE49-F238E27FC236}">
                    <a16:creationId xmlns:a16="http://schemas.microsoft.com/office/drawing/2014/main" id="{69349904-BA2C-D945-98E3-62A35C6A1B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0" name="Oval 22">
                <a:extLst>
                  <a:ext uri="{FF2B5EF4-FFF2-40B4-BE49-F238E27FC236}">
                    <a16:creationId xmlns:a16="http://schemas.microsoft.com/office/drawing/2014/main" id="{C1CAE192-50C3-7347-96FB-9D7F65389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FFF55985-51AC-8544-9661-AF3B87803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7" name="Text Box 24">
                <a:extLst>
                  <a:ext uri="{FF2B5EF4-FFF2-40B4-BE49-F238E27FC236}">
                    <a16:creationId xmlns:a16="http://schemas.microsoft.com/office/drawing/2014/main" id="{25AF3808-FF08-8B4A-AE83-3CFC5D1A7F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8" name="Oval 25">
                <a:extLst>
                  <a:ext uri="{FF2B5EF4-FFF2-40B4-BE49-F238E27FC236}">
                    <a16:creationId xmlns:a16="http://schemas.microsoft.com/office/drawing/2014/main" id="{FCE393F2-7DB0-5B43-9CFD-6F8B540E1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70F4CBF4-ACEA-3241-8009-884419CA8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5" name="Text Box 27">
                <a:extLst>
                  <a:ext uri="{FF2B5EF4-FFF2-40B4-BE49-F238E27FC236}">
                    <a16:creationId xmlns:a16="http://schemas.microsoft.com/office/drawing/2014/main" id="{7CAB57D3-B52F-034E-A6F1-F2435F90F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6" name="Oval 28">
                <a:extLst>
                  <a:ext uri="{FF2B5EF4-FFF2-40B4-BE49-F238E27FC236}">
                    <a16:creationId xmlns:a16="http://schemas.microsoft.com/office/drawing/2014/main" id="{D0630817-626D-624D-A9E7-727548C10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E5655A35-9CF8-F947-828A-67B9289C4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3" name="Text Box 30">
                <a:extLst>
                  <a:ext uri="{FF2B5EF4-FFF2-40B4-BE49-F238E27FC236}">
                    <a16:creationId xmlns:a16="http://schemas.microsoft.com/office/drawing/2014/main" id="{F2C9FBDB-D63B-0441-9D73-2D60E55BA1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CC8F8C80-3C62-6E4B-891A-7D5F4F06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A0ABF653-0D0E-9541-89EC-EF88A8583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3">
              <a:extLst>
                <a:ext uri="{FF2B5EF4-FFF2-40B4-BE49-F238E27FC236}">
                  <a16:creationId xmlns:a16="http://schemas.microsoft.com/office/drawing/2014/main" id="{C7BAE46C-EFB5-3146-9E58-B57A7B0E5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4">
              <a:extLst>
                <a:ext uri="{FF2B5EF4-FFF2-40B4-BE49-F238E27FC236}">
                  <a16:creationId xmlns:a16="http://schemas.microsoft.com/office/drawing/2014/main" id="{2BC179C0-FE3A-8042-93F4-7A0F56FD1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3B150661-E9B8-324E-AA4A-47A6F7911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6">
              <a:extLst>
                <a:ext uri="{FF2B5EF4-FFF2-40B4-BE49-F238E27FC236}">
                  <a16:creationId xmlns:a16="http://schemas.microsoft.com/office/drawing/2014/main" id="{4152E6F4-6CD9-3344-8658-47142B58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7">
              <a:extLst>
                <a:ext uri="{FF2B5EF4-FFF2-40B4-BE49-F238E27FC236}">
                  <a16:creationId xmlns:a16="http://schemas.microsoft.com/office/drawing/2014/main" id="{1162C90E-8B82-3141-AA45-075B36FD7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8">
              <a:extLst>
                <a:ext uri="{FF2B5EF4-FFF2-40B4-BE49-F238E27FC236}">
                  <a16:creationId xmlns:a16="http://schemas.microsoft.com/office/drawing/2014/main" id="{2048832F-E1D1-E34F-93C4-87E9E2D3B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9">
              <a:extLst>
                <a:ext uri="{FF2B5EF4-FFF2-40B4-BE49-F238E27FC236}">
                  <a16:creationId xmlns:a16="http://schemas.microsoft.com/office/drawing/2014/main" id="{D4F756CB-DB8D-0D4C-BE64-0C3F90929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40">
              <a:extLst>
                <a:ext uri="{FF2B5EF4-FFF2-40B4-BE49-F238E27FC236}">
                  <a16:creationId xmlns:a16="http://schemas.microsoft.com/office/drawing/2014/main" id="{589F418D-A7FA-C14D-B5A6-B74BD4CA6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1">
              <a:extLst>
                <a:ext uri="{FF2B5EF4-FFF2-40B4-BE49-F238E27FC236}">
                  <a16:creationId xmlns:a16="http://schemas.microsoft.com/office/drawing/2014/main" id="{DB86E02A-C1D5-5B4C-93BE-4D3714BFD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2">
              <a:extLst>
                <a:ext uri="{FF2B5EF4-FFF2-40B4-BE49-F238E27FC236}">
                  <a16:creationId xmlns:a16="http://schemas.microsoft.com/office/drawing/2014/main" id="{190B06EB-7427-2F45-BF9B-1FBF53A37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3">
              <a:extLst>
                <a:ext uri="{FF2B5EF4-FFF2-40B4-BE49-F238E27FC236}">
                  <a16:creationId xmlns:a16="http://schemas.microsoft.com/office/drawing/2014/main" id="{CDC55C92-44AF-F848-9096-AE671AF18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4">
              <a:extLst>
                <a:ext uri="{FF2B5EF4-FFF2-40B4-BE49-F238E27FC236}">
                  <a16:creationId xmlns:a16="http://schemas.microsoft.com/office/drawing/2014/main" id="{FF4B1F4F-6481-AB44-A201-5BE1460AA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5">
              <a:extLst>
                <a:ext uri="{FF2B5EF4-FFF2-40B4-BE49-F238E27FC236}">
                  <a16:creationId xmlns:a16="http://schemas.microsoft.com/office/drawing/2014/main" id="{2ACA80C9-9924-E142-8AB4-898B82397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46">
              <a:extLst>
                <a:ext uri="{FF2B5EF4-FFF2-40B4-BE49-F238E27FC236}">
                  <a16:creationId xmlns:a16="http://schemas.microsoft.com/office/drawing/2014/main" id="{EF891A80-024E-F44E-8BD9-6CC2BA8ED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0" name="Text Box 47">
              <a:extLst>
                <a:ext uri="{FF2B5EF4-FFF2-40B4-BE49-F238E27FC236}">
                  <a16:creationId xmlns:a16="http://schemas.microsoft.com/office/drawing/2014/main" id="{3052126C-DDC0-324E-96E3-51A01487C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1" name="Text Box 48">
              <a:extLst>
                <a:ext uri="{FF2B5EF4-FFF2-40B4-BE49-F238E27FC236}">
                  <a16:creationId xmlns:a16="http://schemas.microsoft.com/office/drawing/2014/main" id="{D489D16C-0ADC-E14C-AC79-0694A7A0E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" name="Text Box 49">
              <a:extLst>
                <a:ext uri="{FF2B5EF4-FFF2-40B4-BE49-F238E27FC236}">
                  <a16:creationId xmlns:a16="http://schemas.microsoft.com/office/drawing/2014/main" id="{07E8BD41-665F-F841-AA88-111FAA671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3" name="Text Box 50">
              <a:extLst>
                <a:ext uri="{FF2B5EF4-FFF2-40B4-BE49-F238E27FC236}">
                  <a16:creationId xmlns:a16="http://schemas.microsoft.com/office/drawing/2014/main" id="{E358D3C5-BDE9-3C4B-A4BE-C37870740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4" name="Text Box 51">
              <a:extLst>
                <a:ext uri="{FF2B5EF4-FFF2-40B4-BE49-F238E27FC236}">
                  <a16:creationId xmlns:a16="http://schemas.microsoft.com/office/drawing/2014/main" id="{58F69152-1D21-8447-AD4C-D0A5DB45E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5" name="Text Box 52">
              <a:extLst>
                <a:ext uri="{FF2B5EF4-FFF2-40B4-BE49-F238E27FC236}">
                  <a16:creationId xmlns:a16="http://schemas.microsoft.com/office/drawing/2014/main" id="{2152363F-0D05-9540-A8D3-37BB22C3C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6" name="Text Box 53">
              <a:extLst>
                <a:ext uri="{FF2B5EF4-FFF2-40B4-BE49-F238E27FC236}">
                  <a16:creationId xmlns:a16="http://schemas.microsoft.com/office/drawing/2014/main" id="{D5DDFCE6-1A8B-A341-98E0-AC47046CF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7" name="Text Box 54">
              <a:extLst>
                <a:ext uri="{FF2B5EF4-FFF2-40B4-BE49-F238E27FC236}">
                  <a16:creationId xmlns:a16="http://schemas.microsoft.com/office/drawing/2014/main" id="{18CBAAB0-B3E2-3642-9A63-2BB4D6B26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5">
              <a:extLst>
                <a:ext uri="{FF2B5EF4-FFF2-40B4-BE49-F238E27FC236}">
                  <a16:creationId xmlns:a16="http://schemas.microsoft.com/office/drawing/2014/main" id="{6305D1B7-4877-B24D-A138-DC28148F6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Text Box 56">
              <a:extLst>
                <a:ext uri="{FF2B5EF4-FFF2-40B4-BE49-F238E27FC236}">
                  <a16:creationId xmlns:a16="http://schemas.microsoft.com/office/drawing/2014/main" id="{8E866C6D-B3C9-D143-9D29-8BFD764D3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0" name="Text Box 57">
              <a:extLst>
                <a:ext uri="{FF2B5EF4-FFF2-40B4-BE49-F238E27FC236}">
                  <a16:creationId xmlns:a16="http://schemas.microsoft.com/office/drawing/2014/main" id="{34373E5B-B309-6246-A798-D3F019831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1" name="Text Box 58">
              <a:extLst>
                <a:ext uri="{FF2B5EF4-FFF2-40B4-BE49-F238E27FC236}">
                  <a16:creationId xmlns:a16="http://schemas.microsoft.com/office/drawing/2014/main" id="{00510CE4-36D3-8840-92A6-E9DA6F1D8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2" name="Text Box 59">
              <a:extLst>
                <a:ext uri="{FF2B5EF4-FFF2-40B4-BE49-F238E27FC236}">
                  <a16:creationId xmlns:a16="http://schemas.microsoft.com/office/drawing/2014/main" id="{D88AE06D-AB86-2248-B3AE-DDFFABDB8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70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Group 60">
            <a:extLst>
              <a:ext uri="{FF2B5EF4-FFF2-40B4-BE49-F238E27FC236}">
                <a16:creationId xmlns:a16="http://schemas.microsoft.com/office/drawing/2014/main" id="{387B4519-C61E-F542-9F89-E43B3EE4DDAD}"/>
              </a:ext>
            </a:extLst>
          </p:cNvPr>
          <p:cNvGrpSpPr>
            <a:grpSpLocks/>
          </p:cNvGrpSpPr>
          <p:nvPr/>
        </p:nvGrpSpPr>
        <p:grpSpPr bwMode="auto">
          <a:xfrm>
            <a:off x="1975168" y="3402012"/>
            <a:ext cx="4608512" cy="2617788"/>
            <a:chOff x="1429" y="2643"/>
            <a:chExt cx="2903" cy="1649"/>
          </a:xfrm>
        </p:grpSpPr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FEDCD4C7-9716-2D4C-A7C0-A5A22D5D42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59" name="Text Box 62">
                <a:extLst>
                  <a:ext uri="{FF2B5EF4-FFF2-40B4-BE49-F238E27FC236}">
                    <a16:creationId xmlns:a16="http://schemas.microsoft.com/office/drawing/2014/main" id="{D27F8C53-7F4C-E64C-9414-B40E584C78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0" name="Oval 63">
                <a:extLst>
                  <a:ext uri="{FF2B5EF4-FFF2-40B4-BE49-F238E27FC236}">
                    <a16:creationId xmlns:a16="http://schemas.microsoft.com/office/drawing/2014/main" id="{BA1FF3FD-BBB3-D147-ABC2-42BECD16D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4">
              <a:extLst>
                <a:ext uri="{FF2B5EF4-FFF2-40B4-BE49-F238E27FC236}">
                  <a16:creationId xmlns:a16="http://schemas.microsoft.com/office/drawing/2014/main" id="{CE7CAB48-72E5-744F-8D8F-BF4A5C4B0D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7" name="Text Box 65">
                <a:extLst>
                  <a:ext uri="{FF2B5EF4-FFF2-40B4-BE49-F238E27FC236}">
                    <a16:creationId xmlns:a16="http://schemas.microsoft.com/office/drawing/2014/main" id="{3B0E9DD5-C86C-6B40-A79A-CB2892659E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8" name="Oval 66">
                <a:extLst>
                  <a:ext uri="{FF2B5EF4-FFF2-40B4-BE49-F238E27FC236}">
                    <a16:creationId xmlns:a16="http://schemas.microsoft.com/office/drawing/2014/main" id="{E1F1CE5E-ED80-1F40-AF24-65C72712E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67">
              <a:extLst>
                <a:ext uri="{FF2B5EF4-FFF2-40B4-BE49-F238E27FC236}">
                  <a16:creationId xmlns:a16="http://schemas.microsoft.com/office/drawing/2014/main" id="{0FD44F7C-43ED-1546-8A9E-F1A25C904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5" name="Text Box 68">
                <a:extLst>
                  <a:ext uri="{FF2B5EF4-FFF2-40B4-BE49-F238E27FC236}">
                    <a16:creationId xmlns:a16="http://schemas.microsoft.com/office/drawing/2014/main" id="{4AA48D3A-815D-C845-AFFF-A70FAAA61C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6" name="Oval 69">
                <a:extLst>
                  <a:ext uri="{FF2B5EF4-FFF2-40B4-BE49-F238E27FC236}">
                    <a16:creationId xmlns:a16="http://schemas.microsoft.com/office/drawing/2014/main" id="{0F1FC4A5-A435-3D46-AD64-B04FB2A06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70">
              <a:extLst>
                <a:ext uri="{FF2B5EF4-FFF2-40B4-BE49-F238E27FC236}">
                  <a16:creationId xmlns:a16="http://schemas.microsoft.com/office/drawing/2014/main" id="{AD2E24D3-51FC-F24D-A4EA-B72AAE929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3" name="Text Box 71">
                <a:extLst>
                  <a:ext uri="{FF2B5EF4-FFF2-40B4-BE49-F238E27FC236}">
                    <a16:creationId xmlns:a16="http://schemas.microsoft.com/office/drawing/2014/main" id="{933D8784-1D2C-E74C-B69F-BEE98D4446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4" name="Oval 72">
                <a:extLst>
                  <a:ext uri="{FF2B5EF4-FFF2-40B4-BE49-F238E27FC236}">
                    <a16:creationId xmlns:a16="http://schemas.microsoft.com/office/drawing/2014/main" id="{3512BD75-9052-9A42-811B-E888DBFE4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73">
              <a:extLst>
                <a:ext uri="{FF2B5EF4-FFF2-40B4-BE49-F238E27FC236}">
                  <a16:creationId xmlns:a16="http://schemas.microsoft.com/office/drawing/2014/main" id="{416CAD9E-C8BF-9147-9564-C1A40A6D2C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1" name="Text Box 74">
                <a:extLst>
                  <a:ext uri="{FF2B5EF4-FFF2-40B4-BE49-F238E27FC236}">
                    <a16:creationId xmlns:a16="http://schemas.microsoft.com/office/drawing/2014/main" id="{898AAAA6-6454-8947-BFBE-826820A563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2" name="Oval 75">
                <a:extLst>
                  <a:ext uri="{FF2B5EF4-FFF2-40B4-BE49-F238E27FC236}">
                    <a16:creationId xmlns:a16="http://schemas.microsoft.com/office/drawing/2014/main" id="{2FA24887-B3C5-F84F-BDA3-9A8A16CC9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76">
              <a:extLst>
                <a:ext uri="{FF2B5EF4-FFF2-40B4-BE49-F238E27FC236}">
                  <a16:creationId xmlns:a16="http://schemas.microsoft.com/office/drawing/2014/main" id="{15C890AA-441A-9949-A4F1-5A6F0E969C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49" name="Text Box 77">
                <a:extLst>
                  <a:ext uri="{FF2B5EF4-FFF2-40B4-BE49-F238E27FC236}">
                    <a16:creationId xmlns:a16="http://schemas.microsoft.com/office/drawing/2014/main" id="{1E7B7048-471F-3442-AA65-1E13583E05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0" name="Oval 78">
                <a:extLst>
                  <a:ext uri="{FF2B5EF4-FFF2-40B4-BE49-F238E27FC236}">
                    <a16:creationId xmlns:a16="http://schemas.microsoft.com/office/drawing/2014/main" id="{3C8799B8-6268-3245-B983-5E1E950DA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79">
              <a:extLst>
                <a:ext uri="{FF2B5EF4-FFF2-40B4-BE49-F238E27FC236}">
                  <a16:creationId xmlns:a16="http://schemas.microsoft.com/office/drawing/2014/main" id="{33BA2D48-B7BF-3446-9465-DCFD7793D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7" name="Text Box 80">
                <a:extLst>
                  <a:ext uri="{FF2B5EF4-FFF2-40B4-BE49-F238E27FC236}">
                    <a16:creationId xmlns:a16="http://schemas.microsoft.com/office/drawing/2014/main" id="{07B4D570-3579-CD4F-92EB-A301EC18A0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8" name="Oval 81">
                <a:extLst>
                  <a:ext uri="{FF2B5EF4-FFF2-40B4-BE49-F238E27FC236}">
                    <a16:creationId xmlns:a16="http://schemas.microsoft.com/office/drawing/2014/main" id="{3EB1D366-C0B6-A04A-8ED4-1D5636942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82">
              <a:extLst>
                <a:ext uri="{FF2B5EF4-FFF2-40B4-BE49-F238E27FC236}">
                  <a16:creationId xmlns:a16="http://schemas.microsoft.com/office/drawing/2014/main" id="{3AAF3FB6-2217-F845-AF53-852C1E50D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5" name="Text Box 83">
                <a:extLst>
                  <a:ext uri="{FF2B5EF4-FFF2-40B4-BE49-F238E27FC236}">
                    <a16:creationId xmlns:a16="http://schemas.microsoft.com/office/drawing/2014/main" id="{B71D9F1B-0206-AA48-9191-CFF1AC08A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6" name="Oval 84">
                <a:extLst>
                  <a:ext uri="{FF2B5EF4-FFF2-40B4-BE49-F238E27FC236}">
                    <a16:creationId xmlns:a16="http://schemas.microsoft.com/office/drawing/2014/main" id="{648F82AE-31AE-C44C-8703-8D8D031FB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85">
              <a:extLst>
                <a:ext uri="{FF2B5EF4-FFF2-40B4-BE49-F238E27FC236}">
                  <a16:creationId xmlns:a16="http://schemas.microsoft.com/office/drawing/2014/main" id="{DCFE2B14-EEB1-FA4C-BF33-F9AFEF565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3" name="Text Box 86">
                <a:extLst>
                  <a:ext uri="{FF2B5EF4-FFF2-40B4-BE49-F238E27FC236}">
                    <a16:creationId xmlns:a16="http://schemas.microsoft.com/office/drawing/2014/main" id="{3C45E455-765F-7849-A1E6-B9E172FDCE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4" name="Oval 87">
                <a:extLst>
                  <a:ext uri="{FF2B5EF4-FFF2-40B4-BE49-F238E27FC236}">
                    <a16:creationId xmlns:a16="http://schemas.microsoft.com/office/drawing/2014/main" id="{271691C1-7518-B547-837E-23E08098F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Line 88">
              <a:extLst>
                <a:ext uri="{FF2B5EF4-FFF2-40B4-BE49-F238E27FC236}">
                  <a16:creationId xmlns:a16="http://schemas.microsoft.com/office/drawing/2014/main" id="{AD6F5A4F-DEED-CD4C-A96D-F9252F3785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9">
              <a:extLst>
                <a:ext uri="{FF2B5EF4-FFF2-40B4-BE49-F238E27FC236}">
                  <a16:creationId xmlns:a16="http://schemas.microsoft.com/office/drawing/2014/main" id="{87CE1375-2D59-EF45-84C4-24402B83D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0">
              <a:extLst>
                <a:ext uri="{FF2B5EF4-FFF2-40B4-BE49-F238E27FC236}">
                  <a16:creationId xmlns:a16="http://schemas.microsoft.com/office/drawing/2014/main" id="{F69ACCAE-6EDC-C74F-A16C-8BC435A75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91">
              <a:extLst>
                <a:ext uri="{FF2B5EF4-FFF2-40B4-BE49-F238E27FC236}">
                  <a16:creationId xmlns:a16="http://schemas.microsoft.com/office/drawing/2014/main" id="{BB5C515C-C232-2644-8D2B-5E5E4E30C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92">
              <a:extLst>
                <a:ext uri="{FF2B5EF4-FFF2-40B4-BE49-F238E27FC236}">
                  <a16:creationId xmlns:a16="http://schemas.microsoft.com/office/drawing/2014/main" id="{F4931CBE-10DA-A749-BD11-6BEAF2694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3">
              <a:extLst>
                <a:ext uri="{FF2B5EF4-FFF2-40B4-BE49-F238E27FC236}">
                  <a16:creationId xmlns:a16="http://schemas.microsoft.com/office/drawing/2014/main" id="{7EE89379-A2D9-6E46-A6A0-7E97D8AB6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94">
              <a:extLst>
                <a:ext uri="{FF2B5EF4-FFF2-40B4-BE49-F238E27FC236}">
                  <a16:creationId xmlns:a16="http://schemas.microsoft.com/office/drawing/2014/main" id="{58B10414-13FB-2C4B-9A47-5F15726D9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95">
              <a:extLst>
                <a:ext uri="{FF2B5EF4-FFF2-40B4-BE49-F238E27FC236}">
                  <a16:creationId xmlns:a16="http://schemas.microsoft.com/office/drawing/2014/main" id="{8437714C-921A-F94C-A014-9D5D84D41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6">
              <a:extLst>
                <a:ext uri="{FF2B5EF4-FFF2-40B4-BE49-F238E27FC236}">
                  <a16:creationId xmlns:a16="http://schemas.microsoft.com/office/drawing/2014/main" id="{071FE611-B94B-E74C-9901-E5AF7D712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7">
              <a:extLst>
                <a:ext uri="{FF2B5EF4-FFF2-40B4-BE49-F238E27FC236}">
                  <a16:creationId xmlns:a16="http://schemas.microsoft.com/office/drawing/2014/main" id="{5F686D6A-ECBE-D747-92C3-528D964BA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98">
              <a:extLst>
                <a:ext uri="{FF2B5EF4-FFF2-40B4-BE49-F238E27FC236}">
                  <a16:creationId xmlns:a16="http://schemas.microsoft.com/office/drawing/2014/main" id="{B61C65A1-A1E2-CE4D-8B0D-444408E198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99">
              <a:extLst>
                <a:ext uri="{FF2B5EF4-FFF2-40B4-BE49-F238E27FC236}">
                  <a16:creationId xmlns:a16="http://schemas.microsoft.com/office/drawing/2014/main" id="{DCC392BB-502D-9441-8C09-931AE1383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00">
              <a:extLst>
                <a:ext uri="{FF2B5EF4-FFF2-40B4-BE49-F238E27FC236}">
                  <a16:creationId xmlns:a16="http://schemas.microsoft.com/office/drawing/2014/main" id="{DF8A7898-42F7-9449-9804-CB94498771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1">
              <a:extLst>
                <a:ext uri="{FF2B5EF4-FFF2-40B4-BE49-F238E27FC236}">
                  <a16:creationId xmlns:a16="http://schemas.microsoft.com/office/drawing/2014/main" id="{EAB9F340-3A07-6A46-9309-5D3CD7746B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02">
              <a:extLst>
                <a:ext uri="{FF2B5EF4-FFF2-40B4-BE49-F238E27FC236}">
                  <a16:creationId xmlns:a16="http://schemas.microsoft.com/office/drawing/2014/main" id="{FD83F1FF-93FB-804F-BB76-8FBCDCC38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0" name="Text Box 103">
              <a:extLst>
                <a:ext uri="{FF2B5EF4-FFF2-40B4-BE49-F238E27FC236}">
                  <a16:creationId xmlns:a16="http://schemas.microsoft.com/office/drawing/2014/main" id="{B57B318D-F0CA-8F42-933F-BD3BB682F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1" name="Text Box 104">
              <a:extLst>
                <a:ext uri="{FF2B5EF4-FFF2-40B4-BE49-F238E27FC236}">
                  <a16:creationId xmlns:a16="http://schemas.microsoft.com/office/drawing/2014/main" id="{632F342F-B87E-544C-B10F-98359B1D9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" name="Text Box 105">
              <a:extLst>
                <a:ext uri="{FF2B5EF4-FFF2-40B4-BE49-F238E27FC236}">
                  <a16:creationId xmlns:a16="http://schemas.microsoft.com/office/drawing/2014/main" id="{9F09850E-BCDA-274D-8089-4F00527F9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3" name="Text Box 106">
              <a:extLst>
                <a:ext uri="{FF2B5EF4-FFF2-40B4-BE49-F238E27FC236}">
                  <a16:creationId xmlns:a16="http://schemas.microsoft.com/office/drawing/2014/main" id="{0EA3A834-882E-284F-BC2D-DCD7DDFEA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4" name="Text Box 107">
              <a:extLst>
                <a:ext uri="{FF2B5EF4-FFF2-40B4-BE49-F238E27FC236}">
                  <a16:creationId xmlns:a16="http://schemas.microsoft.com/office/drawing/2014/main" id="{E38AB1C8-A727-3647-843F-A15EE2011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5" name="Text Box 108">
              <a:extLst>
                <a:ext uri="{FF2B5EF4-FFF2-40B4-BE49-F238E27FC236}">
                  <a16:creationId xmlns:a16="http://schemas.microsoft.com/office/drawing/2014/main" id="{C7597F80-F3E2-0C46-B62A-4BF929CCC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6" name="Text Box 109">
              <a:extLst>
                <a:ext uri="{FF2B5EF4-FFF2-40B4-BE49-F238E27FC236}">
                  <a16:creationId xmlns:a16="http://schemas.microsoft.com/office/drawing/2014/main" id="{75A386CD-2528-D440-89DA-25B683C14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7" name="Text Box 110">
              <a:extLst>
                <a:ext uri="{FF2B5EF4-FFF2-40B4-BE49-F238E27FC236}">
                  <a16:creationId xmlns:a16="http://schemas.microsoft.com/office/drawing/2014/main" id="{5D39E7B3-46AE-E947-AE83-6DC819836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111">
              <a:extLst>
                <a:ext uri="{FF2B5EF4-FFF2-40B4-BE49-F238E27FC236}">
                  <a16:creationId xmlns:a16="http://schemas.microsoft.com/office/drawing/2014/main" id="{76503F36-369A-2A42-B827-D7DF5DD36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Text Box 112">
              <a:extLst>
                <a:ext uri="{FF2B5EF4-FFF2-40B4-BE49-F238E27FC236}">
                  <a16:creationId xmlns:a16="http://schemas.microsoft.com/office/drawing/2014/main" id="{2DC05EA4-DE91-4341-A40D-206476F34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0" name="Text Box 113">
              <a:extLst>
                <a:ext uri="{FF2B5EF4-FFF2-40B4-BE49-F238E27FC236}">
                  <a16:creationId xmlns:a16="http://schemas.microsoft.com/office/drawing/2014/main" id="{DDB77B83-A2B9-324F-9CDC-E8DC9A3A0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1" name="Text Box 114">
              <a:extLst>
                <a:ext uri="{FF2B5EF4-FFF2-40B4-BE49-F238E27FC236}">
                  <a16:creationId xmlns:a16="http://schemas.microsoft.com/office/drawing/2014/main" id="{880A951D-8370-C141-928D-5DDF902F9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2" name="Text Box 115">
              <a:extLst>
                <a:ext uri="{FF2B5EF4-FFF2-40B4-BE49-F238E27FC236}">
                  <a16:creationId xmlns:a16="http://schemas.microsoft.com/office/drawing/2014/main" id="{A7FF5D1E-560D-344C-A20C-0D9D6D0E7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83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5E1359-0EB9-5647-998F-CA5658B30192}"/>
              </a:ext>
            </a:extLst>
          </p:cNvPr>
          <p:cNvGrpSpPr>
            <a:grpSpLocks/>
          </p:cNvGrpSpPr>
          <p:nvPr/>
        </p:nvGrpSpPr>
        <p:grpSpPr bwMode="auto">
          <a:xfrm>
            <a:off x="1979613" y="3548063"/>
            <a:ext cx="4608512" cy="2617787"/>
            <a:chOff x="1429" y="2643"/>
            <a:chExt cx="2903" cy="16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91C8D6-27F2-4642-9C17-2F231C513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59" name="Text Box 6">
                <a:extLst>
                  <a:ext uri="{FF2B5EF4-FFF2-40B4-BE49-F238E27FC236}">
                    <a16:creationId xmlns:a16="http://schemas.microsoft.com/office/drawing/2014/main" id="{9646866D-D521-0C4F-B005-EF5E4EC84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0" name="Oval 7">
                <a:extLst>
                  <a:ext uri="{FF2B5EF4-FFF2-40B4-BE49-F238E27FC236}">
                    <a16:creationId xmlns:a16="http://schemas.microsoft.com/office/drawing/2014/main" id="{C93ADA08-EDE8-9942-8154-5FD9B107C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677BD349-8F00-A344-96DA-98B16C3C45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7" name="Text Box 9">
                <a:extLst>
                  <a:ext uri="{FF2B5EF4-FFF2-40B4-BE49-F238E27FC236}">
                    <a16:creationId xmlns:a16="http://schemas.microsoft.com/office/drawing/2014/main" id="{0E52644B-3AEA-B946-893C-443865ABB6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8" name="Oval 10">
                <a:extLst>
                  <a:ext uri="{FF2B5EF4-FFF2-40B4-BE49-F238E27FC236}">
                    <a16:creationId xmlns:a16="http://schemas.microsoft.com/office/drawing/2014/main" id="{BF8C3269-FBF1-6D4D-A6D2-03B9E57CB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B6FC7DEB-0A6C-5744-9017-FD48C81959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5" name="Text Box 12">
                <a:extLst>
                  <a:ext uri="{FF2B5EF4-FFF2-40B4-BE49-F238E27FC236}">
                    <a16:creationId xmlns:a16="http://schemas.microsoft.com/office/drawing/2014/main" id="{2A0354A1-D02E-864B-8CAB-F35F0C9B12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6" name="Oval 13">
                <a:extLst>
                  <a:ext uri="{FF2B5EF4-FFF2-40B4-BE49-F238E27FC236}">
                    <a16:creationId xmlns:a16="http://schemas.microsoft.com/office/drawing/2014/main" id="{FE371B5A-8773-9849-A4AC-4592ABA50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D38127D7-A20C-C149-99B2-CF57A11BA2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3" name="Text Box 15">
                <a:extLst>
                  <a:ext uri="{FF2B5EF4-FFF2-40B4-BE49-F238E27FC236}">
                    <a16:creationId xmlns:a16="http://schemas.microsoft.com/office/drawing/2014/main" id="{6D404CAF-B200-5B4E-B7E1-BA54F0295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4" name="Oval 16">
                <a:extLst>
                  <a:ext uri="{FF2B5EF4-FFF2-40B4-BE49-F238E27FC236}">
                    <a16:creationId xmlns:a16="http://schemas.microsoft.com/office/drawing/2014/main" id="{B1DBC09A-0359-0149-B751-44AAAE9DF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18E78871-E57E-5F44-8FFC-506590C66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1" name="Text Box 18">
                <a:extLst>
                  <a:ext uri="{FF2B5EF4-FFF2-40B4-BE49-F238E27FC236}">
                    <a16:creationId xmlns:a16="http://schemas.microsoft.com/office/drawing/2014/main" id="{C458E78A-0577-C74C-9A47-3FC8F93FCC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2" name="Oval 19">
                <a:extLst>
                  <a:ext uri="{FF2B5EF4-FFF2-40B4-BE49-F238E27FC236}">
                    <a16:creationId xmlns:a16="http://schemas.microsoft.com/office/drawing/2014/main" id="{E16329C1-6493-2944-B752-EC7A14B1E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CFEC2737-D78B-C545-A53B-E283B5EA4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49" name="Text Box 21">
                <a:extLst>
                  <a:ext uri="{FF2B5EF4-FFF2-40B4-BE49-F238E27FC236}">
                    <a16:creationId xmlns:a16="http://schemas.microsoft.com/office/drawing/2014/main" id="{B63BD834-6AA5-8841-8AA0-1E388DEE08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0" name="Oval 22">
                <a:extLst>
                  <a:ext uri="{FF2B5EF4-FFF2-40B4-BE49-F238E27FC236}">
                    <a16:creationId xmlns:a16="http://schemas.microsoft.com/office/drawing/2014/main" id="{191FA98F-97A0-A64E-A4F6-78AA0A51D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849CBD5E-42B4-4241-8173-E8653E88B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7" name="Text Box 24">
                <a:extLst>
                  <a:ext uri="{FF2B5EF4-FFF2-40B4-BE49-F238E27FC236}">
                    <a16:creationId xmlns:a16="http://schemas.microsoft.com/office/drawing/2014/main" id="{5A583FEB-DABF-8D49-8156-B267F73238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8" name="Oval 25">
                <a:extLst>
                  <a:ext uri="{FF2B5EF4-FFF2-40B4-BE49-F238E27FC236}">
                    <a16:creationId xmlns:a16="http://schemas.microsoft.com/office/drawing/2014/main" id="{395DBBCE-B2E3-824B-BD57-264DD116B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C1296BDB-C96F-7B40-9472-9984E5B79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5" name="Text Box 27">
                <a:extLst>
                  <a:ext uri="{FF2B5EF4-FFF2-40B4-BE49-F238E27FC236}">
                    <a16:creationId xmlns:a16="http://schemas.microsoft.com/office/drawing/2014/main" id="{0DB72EB8-AC65-DF4E-8BC6-703EC25C98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6" name="Oval 28">
                <a:extLst>
                  <a:ext uri="{FF2B5EF4-FFF2-40B4-BE49-F238E27FC236}">
                    <a16:creationId xmlns:a16="http://schemas.microsoft.com/office/drawing/2014/main" id="{3B4804A5-94FF-E942-9750-D4799E734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48E220AC-0B02-EA46-8AB8-4E8259595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3" name="Text Box 30">
                <a:extLst>
                  <a:ext uri="{FF2B5EF4-FFF2-40B4-BE49-F238E27FC236}">
                    <a16:creationId xmlns:a16="http://schemas.microsoft.com/office/drawing/2014/main" id="{271CA632-78DC-2A45-A809-36BECDC8BC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E8F8047A-7879-A84E-BC15-AEE44ABEE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37C8E850-4067-1245-B5FC-F9D657080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3">
              <a:extLst>
                <a:ext uri="{FF2B5EF4-FFF2-40B4-BE49-F238E27FC236}">
                  <a16:creationId xmlns:a16="http://schemas.microsoft.com/office/drawing/2014/main" id="{4AA1A1BA-B16C-4C47-8BBA-E33CAEB8C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4">
              <a:extLst>
                <a:ext uri="{FF2B5EF4-FFF2-40B4-BE49-F238E27FC236}">
                  <a16:creationId xmlns:a16="http://schemas.microsoft.com/office/drawing/2014/main" id="{5118225D-1CF9-FE46-9BCE-D1804688D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F24F13AA-AD35-F84C-BF06-4CCD483D9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6">
              <a:extLst>
                <a:ext uri="{FF2B5EF4-FFF2-40B4-BE49-F238E27FC236}">
                  <a16:creationId xmlns:a16="http://schemas.microsoft.com/office/drawing/2014/main" id="{F4AB250E-CE84-B24C-9BE9-0A46CF52E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7">
              <a:extLst>
                <a:ext uri="{FF2B5EF4-FFF2-40B4-BE49-F238E27FC236}">
                  <a16:creationId xmlns:a16="http://schemas.microsoft.com/office/drawing/2014/main" id="{151FF52A-951D-564B-83CD-0FBE2FAAF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8">
              <a:extLst>
                <a:ext uri="{FF2B5EF4-FFF2-40B4-BE49-F238E27FC236}">
                  <a16:creationId xmlns:a16="http://schemas.microsoft.com/office/drawing/2014/main" id="{A0BA697F-79F9-4446-B03F-9BA6F7CAF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9">
              <a:extLst>
                <a:ext uri="{FF2B5EF4-FFF2-40B4-BE49-F238E27FC236}">
                  <a16:creationId xmlns:a16="http://schemas.microsoft.com/office/drawing/2014/main" id="{636DC15B-0B5F-3B44-82FD-9A843019CA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40">
              <a:extLst>
                <a:ext uri="{FF2B5EF4-FFF2-40B4-BE49-F238E27FC236}">
                  <a16:creationId xmlns:a16="http://schemas.microsoft.com/office/drawing/2014/main" id="{00886C33-EF6F-2140-8E8D-0190D0D75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1">
              <a:extLst>
                <a:ext uri="{FF2B5EF4-FFF2-40B4-BE49-F238E27FC236}">
                  <a16:creationId xmlns:a16="http://schemas.microsoft.com/office/drawing/2014/main" id="{F615FC6B-1358-1449-A4D2-6440777C4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2">
              <a:extLst>
                <a:ext uri="{FF2B5EF4-FFF2-40B4-BE49-F238E27FC236}">
                  <a16:creationId xmlns:a16="http://schemas.microsoft.com/office/drawing/2014/main" id="{656EA0AF-B9BD-C940-AB46-BCEF84C3A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3">
              <a:extLst>
                <a:ext uri="{FF2B5EF4-FFF2-40B4-BE49-F238E27FC236}">
                  <a16:creationId xmlns:a16="http://schemas.microsoft.com/office/drawing/2014/main" id="{C4DE4C7A-AB08-1D4F-A861-0325AA762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4">
              <a:extLst>
                <a:ext uri="{FF2B5EF4-FFF2-40B4-BE49-F238E27FC236}">
                  <a16:creationId xmlns:a16="http://schemas.microsoft.com/office/drawing/2014/main" id="{968C0288-8BA1-FF4D-A17C-8C8BF48C0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5">
              <a:extLst>
                <a:ext uri="{FF2B5EF4-FFF2-40B4-BE49-F238E27FC236}">
                  <a16:creationId xmlns:a16="http://schemas.microsoft.com/office/drawing/2014/main" id="{7DFA7AD4-BFA4-E447-9582-67B08A453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46">
              <a:extLst>
                <a:ext uri="{FF2B5EF4-FFF2-40B4-BE49-F238E27FC236}">
                  <a16:creationId xmlns:a16="http://schemas.microsoft.com/office/drawing/2014/main" id="{99826A16-124F-5746-A90E-C8E8EC0F2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0" name="Text Box 47">
              <a:extLst>
                <a:ext uri="{FF2B5EF4-FFF2-40B4-BE49-F238E27FC236}">
                  <a16:creationId xmlns:a16="http://schemas.microsoft.com/office/drawing/2014/main" id="{C0285956-9522-B447-B3F8-A156EA25F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1" name="Text Box 48">
              <a:extLst>
                <a:ext uri="{FF2B5EF4-FFF2-40B4-BE49-F238E27FC236}">
                  <a16:creationId xmlns:a16="http://schemas.microsoft.com/office/drawing/2014/main" id="{14E68EBF-4458-D347-BC79-4FBBCCDE1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" name="Text Box 49">
              <a:extLst>
                <a:ext uri="{FF2B5EF4-FFF2-40B4-BE49-F238E27FC236}">
                  <a16:creationId xmlns:a16="http://schemas.microsoft.com/office/drawing/2014/main" id="{9EC6B4E8-6AD0-7649-B31F-CF8BB2ECD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3" name="Text Box 50">
              <a:extLst>
                <a:ext uri="{FF2B5EF4-FFF2-40B4-BE49-F238E27FC236}">
                  <a16:creationId xmlns:a16="http://schemas.microsoft.com/office/drawing/2014/main" id="{706F3462-8072-3E4B-AE14-178607C17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4" name="Text Box 51">
              <a:extLst>
                <a:ext uri="{FF2B5EF4-FFF2-40B4-BE49-F238E27FC236}">
                  <a16:creationId xmlns:a16="http://schemas.microsoft.com/office/drawing/2014/main" id="{4FDD920D-1DD7-DB49-A746-7B023E43D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5" name="Text Box 52">
              <a:extLst>
                <a:ext uri="{FF2B5EF4-FFF2-40B4-BE49-F238E27FC236}">
                  <a16:creationId xmlns:a16="http://schemas.microsoft.com/office/drawing/2014/main" id="{4F8E859D-83A3-1E4C-8E3F-F95EB0917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6" name="Text Box 53">
              <a:extLst>
                <a:ext uri="{FF2B5EF4-FFF2-40B4-BE49-F238E27FC236}">
                  <a16:creationId xmlns:a16="http://schemas.microsoft.com/office/drawing/2014/main" id="{62CB64B0-CB48-6348-9556-F5966A2F6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7" name="Text Box 54">
              <a:extLst>
                <a:ext uri="{FF2B5EF4-FFF2-40B4-BE49-F238E27FC236}">
                  <a16:creationId xmlns:a16="http://schemas.microsoft.com/office/drawing/2014/main" id="{606EC6E0-A9AD-384A-8111-9C725BBF9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5">
              <a:extLst>
                <a:ext uri="{FF2B5EF4-FFF2-40B4-BE49-F238E27FC236}">
                  <a16:creationId xmlns:a16="http://schemas.microsoft.com/office/drawing/2014/main" id="{B5FF72E1-1006-6842-9B2B-B309EB7DA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Text Box 56">
              <a:extLst>
                <a:ext uri="{FF2B5EF4-FFF2-40B4-BE49-F238E27FC236}">
                  <a16:creationId xmlns:a16="http://schemas.microsoft.com/office/drawing/2014/main" id="{4C4F5EE8-2D4D-7948-997D-41791A0B4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0" name="Text Box 57">
              <a:extLst>
                <a:ext uri="{FF2B5EF4-FFF2-40B4-BE49-F238E27FC236}">
                  <a16:creationId xmlns:a16="http://schemas.microsoft.com/office/drawing/2014/main" id="{551CDC91-FB61-2B4F-B34E-F488C752E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1" name="Text Box 58">
              <a:extLst>
                <a:ext uri="{FF2B5EF4-FFF2-40B4-BE49-F238E27FC236}">
                  <a16:creationId xmlns:a16="http://schemas.microsoft.com/office/drawing/2014/main" id="{2CAD2586-59A8-144D-950A-416D88AF5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2" name="Text Box 59">
              <a:extLst>
                <a:ext uri="{FF2B5EF4-FFF2-40B4-BE49-F238E27FC236}">
                  <a16:creationId xmlns:a16="http://schemas.microsoft.com/office/drawing/2014/main" id="{88064A69-0A62-6C49-BCA2-570D24701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30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4187-6E66-8D4A-93C5-326A8C94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7A49-4CC1-DE4E-BCA4-D8298CB25F26}" type="slidenum">
              <a:rPr lang="zh-TW" altLang="en-US"/>
              <a:pPr/>
              <a:t>19</a:t>
            </a:fld>
            <a:endParaRPr lang="en-US" altLang="zh-TW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769D6CE9-EA93-3E4F-955E-63326A917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Kruskal's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E13B2A1-C43F-B74E-8E9C-F6F4F4036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772400" cy="439578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Input: A connected undirected weighted graph G = (V, 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Output: A minimum spanning tree T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endParaRPr lang="en-US" altLang="zh-TW" sz="2800" dirty="0">
              <a:solidFill>
                <a:schemeClr val="accent1"/>
              </a:solidFill>
              <a:ea typeface="新細明體" panose="02020500000000000000" pitchFamily="18" charset="-120"/>
            </a:endParaRP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dirty="0">
                <a:solidFill>
                  <a:schemeClr val="accent1"/>
                </a:solidFill>
                <a:ea typeface="新細明體" panose="02020500000000000000" pitchFamily="18" charset="-120"/>
              </a:rPr>
              <a:t>Sort the edges in E in increasing order according to weights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dirty="0">
                <a:ea typeface="新細明體" panose="02020500000000000000" pitchFamily="18" charset="-120"/>
              </a:rPr>
              <a:t>T:={}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b="1" dirty="0">
                <a:ea typeface="新細明體" panose="02020500000000000000" pitchFamily="18" charset="-120"/>
              </a:rPr>
              <a:t>while</a:t>
            </a:r>
            <a:r>
              <a:rPr lang="en-US" altLang="zh-TW" sz="2800" dirty="0">
                <a:ea typeface="新細明體" panose="02020500000000000000" pitchFamily="18" charset="-120"/>
              </a:rPr>
              <a:t> E is not empty </a:t>
            </a:r>
            <a:r>
              <a:rPr lang="en-US" altLang="zh-TW" sz="2800" b="1" dirty="0">
                <a:ea typeface="新細明體" panose="02020500000000000000" pitchFamily="18" charset="-120"/>
              </a:rPr>
              <a:t>do {</a:t>
            </a:r>
          </a:p>
          <a:p>
            <a:pPr marL="609600" indent="-609600">
              <a:lnSpc>
                <a:spcPct val="90000"/>
              </a:lnSpc>
              <a:buFontTx/>
              <a:buAutoNum type="arabicPlain" startAt="3"/>
            </a:pPr>
            <a:r>
              <a:rPr lang="en-US" altLang="zh-TW" sz="2800" dirty="0">
                <a:ea typeface="新細明體" panose="02020500000000000000" pitchFamily="18" charset="-120"/>
              </a:rPr>
              <a:t>    take an edge </a:t>
            </a:r>
            <a:r>
              <a:rPr lang="en-US" altLang="zh-TW" sz="2800" i="1" dirty="0">
                <a:ea typeface="新細明體" panose="02020500000000000000" pitchFamily="18" charset="-120"/>
              </a:rPr>
              <a:t>e</a:t>
            </a:r>
            <a:r>
              <a:rPr lang="en-US" altLang="zh-TW" sz="2800" dirty="0">
                <a:ea typeface="新細明體" panose="02020500000000000000" pitchFamily="18" charset="-120"/>
              </a:rPr>
              <a:t> that is shortest in E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           and delete it from E</a:t>
            </a:r>
          </a:p>
          <a:p>
            <a:pPr marL="609600" indent="-609600">
              <a:lnSpc>
                <a:spcPct val="90000"/>
              </a:lnSpc>
              <a:buFontTx/>
              <a:buAutoNum type="arabicPlain" startAt="4"/>
            </a:pPr>
            <a:r>
              <a:rPr lang="en-US" altLang="zh-TW" sz="2800" b="1" dirty="0">
                <a:ea typeface="新細明體" panose="02020500000000000000" pitchFamily="18" charset="-120"/>
              </a:rPr>
              <a:t>    if</a:t>
            </a:r>
            <a:r>
              <a:rPr lang="en-US" altLang="zh-TW" sz="2800" dirty="0">
                <a:ea typeface="新細明體" panose="02020500000000000000" pitchFamily="18" charset="-120"/>
              </a:rPr>
              <a:t>  </a:t>
            </a:r>
            <a:r>
              <a:rPr lang="en-US" altLang="zh-TW" sz="2800" i="1" dirty="0">
                <a:ea typeface="新細明體" panose="02020500000000000000" pitchFamily="18" charset="-120"/>
              </a:rPr>
              <a:t>e </a:t>
            </a:r>
            <a:r>
              <a:rPr lang="en-US" altLang="zh-TW" sz="2800" dirty="0">
                <a:ea typeface="新細明體" panose="02020500000000000000" pitchFamily="18" charset="-120"/>
              </a:rPr>
              <a:t>does not form a cycle with edges in T </a:t>
            </a:r>
            <a:endParaRPr lang="en-US" altLang="zh-TW" sz="2800" b="1" dirty="0">
              <a:ea typeface="新細明體" panose="02020500000000000000" pitchFamily="18" charset="-120"/>
            </a:endParaRP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                   </a:t>
            </a:r>
            <a:r>
              <a:rPr lang="en-US" altLang="zh-TW" sz="2800" b="1" dirty="0">
                <a:ea typeface="新細明體" panose="02020500000000000000" pitchFamily="18" charset="-120"/>
              </a:rPr>
              <a:t>then</a:t>
            </a:r>
            <a:r>
              <a:rPr lang="en-US" altLang="zh-TW" sz="2800" dirty="0">
                <a:ea typeface="新細明體" panose="02020500000000000000" pitchFamily="18" charset="-120"/>
              </a:rPr>
              <a:t> add </a:t>
            </a:r>
            <a:r>
              <a:rPr lang="en-US" altLang="zh-TW" sz="2800" i="1" dirty="0">
                <a:ea typeface="新細明體" panose="02020500000000000000" pitchFamily="18" charset="-120"/>
              </a:rPr>
              <a:t>e</a:t>
            </a:r>
            <a:r>
              <a:rPr lang="en-US" altLang="zh-TW" sz="2800" dirty="0">
                <a:ea typeface="新細明體" panose="02020500000000000000" pitchFamily="18" charset="-120"/>
              </a:rPr>
              <a:t> to T 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           }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altLang="zh-TW" sz="2800" i="1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sz="3100" dirty="0">
                <a:solidFill>
                  <a:srgbClr val="000000"/>
                </a:solidFill>
              </a:rPr>
              <a:t>How to decide whether a new edge forms a cycle with T?</a:t>
            </a:r>
          </a:p>
          <a:p>
            <a:endParaRPr lang="en-US" sz="2800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altLang="zh-TW" sz="2800" i="1" dirty="0">
              <a:ea typeface="新細明體" panose="02020500000000000000" pitchFamily="18" charset="-12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910CF1-786B-9749-81B7-07FD8178977A}"/>
              </a:ext>
            </a:extLst>
          </p:cNvPr>
          <p:cNvSpPr/>
          <p:nvPr/>
        </p:nvSpPr>
        <p:spPr>
          <a:xfrm>
            <a:off x="1828800" y="4038600"/>
            <a:ext cx="4953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A89-0B2E-5F4A-8CDF-2D3432CF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F0E3-2E14-EE4F-B05A-1787BDC7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Greedy Algorithms </a:t>
            </a:r>
            <a:r>
              <a:rPr lang="en-GB" sz="2400" dirty="0"/>
              <a:t>make choice based on immediate rewards rather than looking ahead to see the optimum </a:t>
            </a:r>
            <a:endParaRPr lang="en-US" sz="2400" dirty="0"/>
          </a:p>
          <a:p>
            <a:r>
              <a:rPr lang="en-US" sz="2400" dirty="0"/>
              <a:t>Greedy Algorithms sometimes solve the problem, but need a  proof that local optimum will eventually lead to the global optimum.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Minimum spanning tree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Shortest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0FB57-D658-DE4F-BA58-591372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4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2077" y="1752600"/>
            <a:ext cx="85247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Idea: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The new edge forms a cycle with T: the edge has to connect </a:t>
            </a:r>
            <a:r>
              <a:rPr lang="en-US" sz="2400" b="1" dirty="0">
                <a:solidFill>
                  <a:srgbClr val="FF0000"/>
                </a:solidFill>
              </a:rPr>
              <a:t>two nodes representing the same subtree</a:t>
            </a:r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Thus we need to quickly find which subtree the two vertices of an edge belongs to </a:t>
            </a:r>
          </a:p>
          <a:p>
            <a:pPr lvl="2"/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Uses </a:t>
            </a:r>
            <a:r>
              <a:rPr lang="en-US" sz="2400" b="1" dirty="0">
                <a:solidFill>
                  <a:srgbClr val="FF0000"/>
                </a:solidFill>
              </a:rPr>
              <a:t>union-find </a:t>
            </a:r>
            <a:r>
              <a:rPr lang="en-US" sz="2400" dirty="0"/>
              <a:t>data structure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/>
              <a:t>Initially all nodes are assigned to a separate </a:t>
            </a:r>
            <a:r>
              <a:rPr lang="en-US" sz="2400" dirty="0" err="1"/>
              <a:t>subtree</a:t>
            </a:r>
            <a:endParaRPr lang="en-US" sz="2400" dirty="0"/>
          </a:p>
          <a:p>
            <a:pPr marL="1257300" lvl="2" indent="-342900">
              <a:buFont typeface="Arial"/>
              <a:buChar char="•"/>
            </a:pPr>
            <a:r>
              <a:rPr lang="en-US" sz="2400" dirty="0"/>
              <a:t>When two </a:t>
            </a:r>
            <a:r>
              <a:rPr lang="en-US" sz="2400" dirty="0" err="1"/>
              <a:t>subtrees</a:t>
            </a:r>
            <a:r>
              <a:rPr lang="en-US" sz="2400" dirty="0"/>
              <a:t> are combined by an edge we have to perform the union of the two </a:t>
            </a:r>
            <a:r>
              <a:rPr lang="en-US" sz="2400" dirty="0" err="1"/>
              <a:t>subtrees</a:t>
            </a:r>
            <a:endParaRPr lang="en-US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8C790D-8835-3141-BBA3-2901AF3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structure for the subroutine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9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231D-4BEA-B042-A4C0-8AE66CF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8E5A-1509-F848-83B4-02871481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97C0D-78A3-E342-AA99-58644A4E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760BD2-E609-E049-8CF8-9FCE8C9F5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615329"/>
            <a:ext cx="3124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0" dirty="0">
                <a:ea typeface="Arial" charset="0"/>
                <a:cs typeface="Arial" charset="0"/>
              </a:rPr>
              <a:t>Sort edges by weight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84BDA65-2818-C14C-9B7B-99378139B2C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362200"/>
            <a:ext cx="3886200" cy="3505200"/>
            <a:chOff x="192" y="1488"/>
            <a:chExt cx="2448" cy="2208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8C76881F-33B1-4C40-A083-19D5D696C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632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1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A7515276-E9A0-754D-B406-BD91BD70B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632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2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75D9B108-C9C7-0344-9D8F-3F44A04E1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32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3</a:t>
              </a:r>
            </a:p>
          </p:txBody>
        </p:sp>
        <p:cxnSp>
          <p:nvCxnSpPr>
            <p:cNvPr id="10" name="AutoShape 8">
              <a:extLst>
                <a:ext uri="{FF2B5EF4-FFF2-40B4-BE49-F238E27FC236}">
                  <a16:creationId xmlns:a16="http://schemas.microsoft.com/office/drawing/2014/main" id="{0BB28643-3155-A949-8092-F30255B347C8}"/>
                </a:ext>
              </a:extLst>
            </p:cNvPr>
            <p:cNvCxnSpPr>
              <a:cxnSpLocks noChangeShapeType="1"/>
              <a:endCxn id="8" idx="2"/>
            </p:cNvCxnSpPr>
            <p:nvPr/>
          </p:nvCxnSpPr>
          <p:spPr bwMode="auto">
            <a:xfrm>
              <a:off x="585" y="1776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" name="AutoShape 9">
              <a:extLst>
                <a:ext uri="{FF2B5EF4-FFF2-40B4-BE49-F238E27FC236}">
                  <a16:creationId xmlns:a16="http://schemas.microsoft.com/office/drawing/2014/main" id="{D9BF2C65-F377-B64A-A0A8-D28C44A2E7EE}"/>
                </a:ext>
              </a:extLst>
            </p:cNvPr>
            <p:cNvCxnSpPr>
              <a:cxnSpLocks noChangeShapeType="1"/>
              <a:stCxn id="8" idx="6"/>
              <a:endCxn id="9" idx="2"/>
            </p:cNvCxnSpPr>
            <p:nvPr/>
          </p:nvCxnSpPr>
          <p:spPr bwMode="auto">
            <a:xfrm>
              <a:off x="1545" y="1776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523E6838-7A80-364B-AC8D-CC5513B48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8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1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5B8A5FE0-77C0-0241-83CE-5A373FA69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48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2</a:t>
              </a:r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0620821D-C657-3647-8DBC-9CE389C94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9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2085543D-37E1-DA46-B590-D265B8700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5</a:t>
              </a:r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96C19E5D-B644-DD4A-80CD-9A2E9045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49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6</a:t>
              </a:r>
            </a:p>
          </p:txBody>
        </p:sp>
        <p:cxnSp>
          <p:nvCxnSpPr>
            <p:cNvPr id="17" name="AutoShape 15">
              <a:extLst>
                <a:ext uri="{FF2B5EF4-FFF2-40B4-BE49-F238E27FC236}">
                  <a16:creationId xmlns:a16="http://schemas.microsoft.com/office/drawing/2014/main" id="{89E343B9-63D5-DF4E-8A85-E3F998C51A33}"/>
                </a:ext>
              </a:extLst>
            </p:cNvPr>
            <p:cNvCxnSpPr>
              <a:cxnSpLocks noChangeShapeType="1"/>
              <a:stCxn id="14" idx="6"/>
              <a:endCxn id="15" idx="2"/>
            </p:cNvCxnSpPr>
            <p:nvPr/>
          </p:nvCxnSpPr>
          <p:spPr bwMode="auto">
            <a:xfrm>
              <a:off x="585" y="2640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6">
              <a:extLst>
                <a:ext uri="{FF2B5EF4-FFF2-40B4-BE49-F238E27FC236}">
                  <a16:creationId xmlns:a16="http://schemas.microsoft.com/office/drawing/2014/main" id="{553784D4-58E7-F942-9A1B-D8435E8E675E}"/>
                </a:ext>
              </a:extLst>
            </p:cNvPr>
            <p:cNvCxnSpPr>
              <a:cxnSpLocks noChangeShapeType="1"/>
              <a:stCxn id="15" idx="6"/>
              <a:endCxn id="16" idx="2"/>
            </p:cNvCxnSpPr>
            <p:nvPr/>
          </p:nvCxnSpPr>
          <p:spPr bwMode="auto">
            <a:xfrm>
              <a:off x="1545" y="2640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F17E247-B24F-3744-BEDB-4C65A50AA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61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3</a:t>
              </a: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51A7CB20-67B4-D14F-B491-5D1EE702D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61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8</a:t>
              </a:r>
            </a:p>
          </p:txBody>
        </p:sp>
        <p:cxnSp>
          <p:nvCxnSpPr>
            <p:cNvPr id="21" name="AutoShape 19">
              <a:extLst>
                <a:ext uri="{FF2B5EF4-FFF2-40B4-BE49-F238E27FC236}">
                  <a16:creationId xmlns:a16="http://schemas.microsoft.com/office/drawing/2014/main" id="{C139B9D8-C80C-E94D-8818-2FC38B5236B7}"/>
                </a:ext>
              </a:extLst>
            </p:cNvPr>
            <p:cNvCxnSpPr>
              <a:cxnSpLocks noChangeShapeType="1"/>
              <a:endCxn id="14" idx="0"/>
            </p:cNvCxnSpPr>
            <p:nvPr/>
          </p:nvCxnSpPr>
          <p:spPr bwMode="auto">
            <a:xfrm>
              <a:off x="432" y="1929"/>
              <a:ext cx="0" cy="5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AutoShape 20">
              <a:extLst>
                <a:ext uri="{FF2B5EF4-FFF2-40B4-BE49-F238E27FC236}">
                  <a16:creationId xmlns:a16="http://schemas.microsoft.com/office/drawing/2014/main" id="{863AEF3F-0A1C-B649-8DBB-F6E8B9B1C906}"/>
                </a:ext>
              </a:extLst>
            </p:cNvPr>
            <p:cNvCxnSpPr>
              <a:cxnSpLocks noChangeShapeType="1"/>
              <a:stCxn id="14" idx="7"/>
              <a:endCxn id="8" idx="3"/>
            </p:cNvCxnSpPr>
            <p:nvPr/>
          </p:nvCxnSpPr>
          <p:spPr bwMode="auto">
            <a:xfrm flipV="1">
              <a:off x="534" y="1887"/>
              <a:ext cx="756" cy="6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" name="AutoShape 21">
              <a:extLst>
                <a:ext uri="{FF2B5EF4-FFF2-40B4-BE49-F238E27FC236}">
                  <a16:creationId xmlns:a16="http://schemas.microsoft.com/office/drawing/2014/main" id="{5E94C584-6A71-544E-A5C4-634FFA7E9876}"/>
                </a:ext>
              </a:extLst>
            </p:cNvPr>
            <p:cNvCxnSpPr>
              <a:cxnSpLocks noChangeShapeType="1"/>
              <a:stCxn id="8" idx="4"/>
              <a:endCxn id="15" idx="0"/>
            </p:cNvCxnSpPr>
            <p:nvPr/>
          </p:nvCxnSpPr>
          <p:spPr bwMode="auto">
            <a:xfrm>
              <a:off x="1392" y="1929"/>
              <a:ext cx="0" cy="5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22">
              <a:extLst>
                <a:ext uri="{FF2B5EF4-FFF2-40B4-BE49-F238E27FC236}">
                  <a16:creationId xmlns:a16="http://schemas.microsoft.com/office/drawing/2014/main" id="{0A0387D9-5C06-3E4F-B957-0FAF1A314D08}"/>
                </a:ext>
              </a:extLst>
            </p:cNvPr>
            <p:cNvCxnSpPr>
              <a:cxnSpLocks noChangeShapeType="1"/>
              <a:stCxn id="15" idx="7"/>
              <a:endCxn id="9" idx="3"/>
            </p:cNvCxnSpPr>
            <p:nvPr/>
          </p:nvCxnSpPr>
          <p:spPr bwMode="auto">
            <a:xfrm flipV="1">
              <a:off x="1494" y="1887"/>
              <a:ext cx="756" cy="6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23">
              <a:extLst>
                <a:ext uri="{FF2B5EF4-FFF2-40B4-BE49-F238E27FC236}">
                  <a16:creationId xmlns:a16="http://schemas.microsoft.com/office/drawing/2014/main" id="{372DA576-2208-2241-97B5-44975F6E469B}"/>
                </a:ext>
              </a:extLst>
            </p:cNvPr>
            <p:cNvCxnSpPr>
              <a:cxnSpLocks noChangeShapeType="1"/>
              <a:stCxn id="9" idx="4"/>
              <a:endCxn id="16" idx="0"/>
            </p:cNvCxnSpPr>
            <p:nvPr/>
          </p:nvCxnSpPr>
          <p:spPr bwMode="auto">
            <a:xfrm>
              <a:off x="2352" y="1929"/>
              <a:ext cx="0" cy="5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" name="Oval 24">
              <a:extLst>
                <a:ext uri="{FF2B5EF4-FFF2-40B4-BE49-F238E27FC236}">
                  <a16:creationId xmlns:a16="http://schemas.microsoft.com/office/drawing/2014/main" id="{5A3B4760-B31D-5F4E-967E-45E0AFBC4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08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7</a:t>
              </a:r>
            </a:p>
          </p:txBody>
        </p:sp>
        <p:cxnSp>
          <p:nvCxnSpPr>
            <p:cNvPr id="27" name="AutoShape 25">
              <a:extLst>
                <a:ext uri="{FF2B5EF4-FFF2-40B4-BE49-F238E27FC236}">
                  <a16:creationId xmlns:a16="http://schemas.microsoft.com/office/drawing/2014/main" id="{144B1A35-A012-BE44-B34D-0C129E057C3E}"/>
                </a:ext>
              </a:extLst>
            </p:cNvPr>
            <p:cNvCxnSpPr>
              <a:cxnSpLocks noChangeShapeType="1"/>
              <a:stCxn id="14" idx="5"/>
            </p:cNvCxnSpPr>
            <p:nvPr/>
          </p:nvCxnSpPr>
          <p:spPr bwMode="auto">
            <a:xfrm>
              <a:off x="534" y="2751"/>
              <a:ext cx="756" cy="6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26">
              <a:extLst>
                <a:ext uri="{FF2B5EF4-FFF2-40B4-BE49-F238E27FC236}">
                  <a16:creationId xmlns:a16="http://schemas.microsoft.com/office/drawing/2014/main" id="{335B3EF1-A5C4-1B4C-AC3E-5C71CE6B6343}"/>
                </a:ext>
              </a:extLst>
            </p:cNvPr>
            <p:cNvCxnSpPr>
              <a:cxnSpLocks noChangeShapeType="1"/>
              <a:stCxn id="15" idx="4"/>
            </p:cNvCxnSpPr>
            <p:nvPr/>
          </p:nvCxnSpPr>
          <p:spPr bwMode="auto">
            <a:xfrm>
              <a:off x="1392" y="2793"/>
              <a:ext cx="0" cy="6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27">
              <a:extLst>
                <a:ext uri="{FF2B5EF4-FFF2-40B4-BE49-F238E27FC236}">
                  <a16:creationId xmlns:a16="http://schemas.microsoft.com/office/drawing/2014/main" id="{C123233C-1C37-E045-94A6-3B5AA5963968}"/>
                </a:ext>
              </a:extLst>
            </p:cNvPr>
            <p:cNvCxnSpPr>
              <a:cxnSpLocks noChangeShapeType="1"/>
              <a:stCxn id="16" idx="3"/>
            </p:cNvCxnSpPr>
            <p:nvPr/>
          </p:nvCxnSpPr>
          <p:spPr bwMode="auto">
            <a:xfrm flipH="1">
              <a:off x="1494" y="2751"/>
              <a:ext cx="756" cy="6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C1380C5C-A030-3A42-92E5-F19BC68AE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73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  <p:sp>
          <p:nvSpPr>
            <p:cNvPr id="31" name="Text Box 29">
              <a:extLst>
                <a:ext uri="{FF2B5EF4-FFF2-40B4-BE49-F238E27FC236}">
                  <a16:creationId xmlns:a16="http://schemas.microsoft.com/office/drawing/2014/main" id="{7B701893-20EA-AB4C-B2A0-9AC00C099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96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6</a:t>
              </a:r>
            </a:p>
          </p:txBody>
        </p:sp>
        <p:sp>
          <p:nvSpPr>
            <p:cNvPr id="32" name="Text Box 30">
              <a:extLst>
                <a:ext uri="{FF2B5EF4-FFF2-40B4-BE49-F238E27FC236}">
                  <a16:creationId xmlns:a16="http://schemas.microsoft.com/office/drawing/2014/main" id="{56137E0F-1DA9-754E-9C02-15295747F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06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  <p:sp>
          <p:nvSpPr>
            <p:cNvPr id="33" name="Text Box 31">
              <a:extLst>
                <a:ext uri="{FF2B5EF4-FFF2-40B4-BE49-F238E27FC236}">
                  <a16:creationId xmlns:a16="http://schemas.microsoft.com/office/drawing/2014/main" id="{A68796FD-36B3-9543-A5C8-5D1E7C47BD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959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5</a:t>
              </a:r>
            </a:p>
          </p:txBody>
        </p:sp>
        <p:sp>
          <p:nvSpPr>
            <p:cNvPr id="34" name="Text Box 32">
              <a:extLst>
                <a:ext uri="{FF2B5EF4-FFF2-40B4-BE49-F238E27FC236}">
                  <a16:creationId xmlns:a16="http://schemas.microsoft.com/office/drawing/2014/main" id="{40835994-08B3-844C-A856-10ACDD98F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055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6</a:t>
              </a:r>
            </a:p>
          </p:txBody>
        </p:sp>
        <p:sp>
          <p:nvSpPr>
            <p:cNvPr id="35" name="Text Box 33">
              <a:extLst>
                <a:ext uri="{FF2B5EF4-FFF2-40B4-BE49-F238E27FC236}">
                  <a16:creationId xmlns:a16="http://schemas.microsoft.com/office/drawing/2014/main" id="{DA3C4355-E704-C845-90E6-C33BCFACCD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937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7</a:t>
              </a:r>
            </a:p>
          </p:txBody>
        </p:sp>
        <p:sp>
          <p:nvSpPr>
            <p:cNvPr id="36" name="Text Box 34">
              <a:extLst>
                <a:ext uri="{FF2B5EF4-FFF2-40B4-BE49-F238E27FC236}">
                  <a16:creationId xmlns:a16="http://schemas.microsoft.com/office/drawing/2014/main" id="{783C5362-DE4C-BD41-9314-AFC71A2C3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033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3</a:t>
              </a:r>
            </a:p>
          </p:txBody>
        </p:sp>
        <p:sp>
          <p:nvSpPr>
            <p:cNvPr id="37" name="Text Box 35">
              <a:extLst>
                <a:ext uri="{FF2B5EF4-FFF2-40B4-BE49-F238E27FC236}">
                  <a16:creationId xmlns:a16="http://schemas.microsoft.com/office/drawing/2014/main" id="{99FE9DCB-9BE0-0F4F-AAEB-8188469B6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02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</p:grpSp>
      <p:sp>
        <p:nvSpPr>
          <p:cNvPr id="38" name="Text Box 36">
            <a:extLst>
              <a:ext uri="{FF2B5EF4-FFF2-40B4-BE49-F238E27FC236}">
                <a16:creationId xmlns:a16="http://schemas.microsoft.com/office/drawing/2014/main" id="{BD89C30A-DB2C-A24C-9EA1-B304C918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D2C29DAF-B0B0-3240-993C-72639A684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86FA30F0-2A6E-4242-9EE2-972C993D2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AE09D66F-3141-E44A-88DB-29A78B7A9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00756135-AD5F-174D-9505-EFCA6EDBB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006ACDB3-CEE9-3F4A-A17A-447639092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112552D3-B4BB-2746-8157-A3DB73047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5" name="Text Box 43">
            <a:extLst>
              <a:ext uri="{FF2B5EF4-FFF2-40B4-BE49-F238E27FC236}">
                <a16:creationId xmlns:a16="http://schemas.microsoft.com/office/drawing/2014/main" id="{C4ABEB88-C51F-6549-8A05-EF2F2B61B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2B832F12-9D89-D142-809B-8B1486F8B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AA1EA6DA-4305-6444-9EC8-3558E6BEE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215EE684-F67C-7B4B-839F-B9EA05520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9" name="Text Box 42">
            <a:extLst>
              <a:ext uri="{FF2B5EF4-FFF2-40B4-BE49-F238E27FC236}">
                <a16:creationId xmlns:a16="http://schemas.microsoft.com/office/drawing/2014/main" id="{40C0B26C-3486-C146-8D60-C29909035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529729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{1}{2}{3}{4}{5}{6}{7} 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DDD5002D-9C02-334D-83B4-8E93484F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600200"/>
            <a:ext cx="3124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0" dirty="0">
                <a:ea typeface="Arial" charset="0"/>
                <a:cs typeface="Arial" charset="0"/>
              </a:rPr>
              <a:t>Subtrees</a:t>
            </a:r>
          </a:p>
        </p:txBody>
      </p:sp>
    </p:spTree>
    <p:extLst>
      <p:ext uri="{BB962C8B-B14F-4D97-AF65-F5344CB8AC3E}">
        <p14:creationId xmlns:p14="http://schemas.microsoft.com/office/powerpoint/2010/main" val="681320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1F9F-84DC-2A43-952C-89A7603D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3E6B1-7FD4-DD44-B730-8A5414064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CC9CD-4214-1B47-8A17-1E665AD8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F4D5762A-8F93-8B4B-A651-8132C8929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309ED8-8DED-374A-A1F6-C55F97BE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518D249-78DA-D844-BD69-EF1DDD34E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EA677183-8A5C-E74C-9F79-E062FF2E1095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E01EECCE-CF7C-1545-95E9-D117C14F5C5C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AAAF6674-6215-2749-A12A-38F721A7D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DD023C62-10D2-CC47-AAF6-0C0F0B3F0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1D4DC4F2-795D-B941-AC7F-BBACCB0CC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F481BAE9-8796-8B48-AAC5-8515F5271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348A559D-C871-D84A-AD0B-D2790C633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6A34A6A0-91F0-5A49-9F77-6431209F2A51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DEFB5E61-DFBE-514E-A2B0-230F79F790F7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DB474FD1-8B16-AE46-B54C-18B98AE41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82FE1AF0-6F4C-A041-B1FF-14944EA76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79930523-4F0D-3741-94C7-F8EF0BC8423B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5DC781F2-2069-DA4E-B286-06E840040F96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9C125C82-1C1D-414F-9E68-BF8772F5B4B3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A044B8FB-0AEE-6341-991D-29374F0F170E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297BBC6D-62B9-3749-B7C6-B0C081FFA09A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540DDE25-1FB6-F246-9B71-FCB845544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57F8F9DF-8E9B-B44E-B156-421D401A12E8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847AF293-4E8C-EA49-9FD8-22E489C99694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85E0C039-ED29-564D-B5D3-697693A5DAB8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9CA6B0EB-9471-D540-952B-0F2CE66E5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70370E4B-A26C-E844-B689-AC3FFFA4B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90DD89BE-08B4-B24A-8B29-8908D460E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768F3B9-5246-0544-A631-1713C5D6F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A725352C-860C-644C-BCF0-C99DA8373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A5D74209-3B73-FE40-9326-E84BF9C1E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DD9B0272-AA1E-7E41-B01E-45296DDC8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82E19A09-FEF1-DA48-9396-D1AA17C08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9BDADB57-C3BA-1541-B2D5-CC80B31B0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B82DBD8F-70F9-7749-A201-FE66A5C2E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C6CD02E1-8396-9948-B594-3A08EDC93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C32DD08B-562D-2E48-9773-5CA6E9C0A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1DCCF679-8562-8244-8E40-DD0BFAC12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5D0994E2-06BF-1B49-B29E-7328CA2DB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64890A10-5720-8841-8EC9-2F4763FE2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15D15EEE-568E-A54D-AC93-CD0EF7778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B173216B-C6DD-2142-B65A-E9D50C7A7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{1}{2}{3}{4}{5}{6}{7}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A22B0AAC-684E-6148-9BDF-676594D9B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B8730D27-B9B4-B447-B653-C0DB6C4A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8C830AD0-99E0-2146-9BB6-CBCCCFC87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44247C81-110F-7F4F-AC68-2811AA202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518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0" dirty="0">
                <a:ea typeface="Arial" charset="0"/>
                <a:cs typeface="Arial" charset="0"/>
              </a:rPr>
              <a:t>Add first edge to </a:t>
            </a:r>
            <a:r>
              <a:rPr lang="en-US" sz="2400" dirty="0">
                <a:ea typeface="Arial" charset="0"/>
                <a:cs typeface="Arial" charset="0"/>
              </a:rPr>
              <a:t>A</a:t>
            </a:r>
            <a:r>
              <a:rPr lang="en-US" sz="2400" b="0" dirty="0">
                <a:ea typeface="Arial" charset="0"/>
                <a:cs typeface="Arial" charset="0"/>
              </a:rPr>
              <a:t> if no cycle created</a:t>
            </a:r>
            <a:r>
              <a:rPr lang="en-US" sz="2400" b="0" i="1" dirty="0">
                <a:ea typeface="Arial" charset="0"/>
                <a:cs typeface="Arial" charset="0"/>
              </a:rPr>
              <a:t> </a:t>
            </a:r>
            <a:r>
              <a:rPr lang="en-US" sz="2400" b="0" dirty="0">
                <a:ea typeface="Arial" charset="0"/>
                <a:cs typeface="Arial" charset="0"/>
              </a:rPr>
              <a:t> </a:t>
            </a:r>
            <a:endParaRPr lang="en-US" sz="2400" b="0" i="1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48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11CC-B064-0F42-87AA-CA96796A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6E60-87B1-7A44-A1EE-4B2DEE24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EDFAD-6541-874C-BA91-A81F5D75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89E378EA-6EAD-5047-A268-C537CDAE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65B8AB1-03B6-EA48-9F28-2A6F6EAA8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AF004829-7F20-154B-AF2E-2BAE9142A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A2CA0554-26AE-FC42-B29E-94DBD49A4ADF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969FCCBD-BA18-2549-B068-834AB63A42AF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45C464E4-B3EA-4649-8018-18E0E36C6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6352B20A-D283-7F40-85CB-40668CD64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7961A7BC-C7F4-3749-A2B5-8C9AE9BE9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289107DF-2369-D743-AFA3-1D9BED9CB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02C0C68E-A323-1141-84DB-0CFF7C07E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3118A71F-3C05-D74F-A073-1E066F9444E3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8724E798-90A1-2849-AF6B-8AF79766D9C5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FAAD2FF0-3076-8049-951D-F28E9B129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9A39AF98-4A65-6644-86E1-EB3C756AF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ED3DC1EC-CA70-6143-AF41-BB6399239C41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7F6C0586-5974-C34B-B78D-E2D3D0B2DBFF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CBEF1529-1C9A-9346-84A9-B8A853D3F14C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5A61846E-0CB0-104F-A486-F5799242BFA6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9303D395-B86E-D140-B428-4402D73808B2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04E59627-F139-964C-9637-E87EEA245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1F03411D-3F24-6545-8A63-3833B9FF3A76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DA73CDF6-2CFB-BB4D-827C-A0CF794A137C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D84B3339-EE18-3245-8BC6-AB86F7B9EC97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40101904-6104-3544-8D6A-5DA3BF7B4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017BCD58-321A-5340-AC32-989E073FD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8937F154-1FE7-9B40-B35C-7B48C2899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81A3D148-D2C3-4141-8A21-F590C3F7C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F123E922-B2FF-F04F-BE2C-917F123E0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9B1C356B-E98A-0D43-A152-205F4AAC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D560DCAB-7F4A-2040-BC21-B2AE99F5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571EC502-DCA8-784D-8221-992215BE8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131DB556-9A73-4C44-9139-6CFBFF7CE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A8A478C1-934E-6F43-AD35-EBD10AE1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718BA4D4-5541-3B48-89B3-AD8B17C6B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1CE03463-5E34-9543-8912-D2BD687E1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7D5B0A43-6655-374A-8DE7-7906B7835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ED7BD492-A3F0-A340-B6D0-0033E7B32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CAC9F113-3256-2646-8367-72165B72F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236B738A-3642-1D45-A5E8-3269FF7D4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CD956AE1-7731-B049-872E-AF5BEA3D4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 dirty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{1,2}</a:t>
            </a: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BA597907-D12E-764A-93D7-0AC8000D1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1B3731D5-4961-A442-97CE-353A27CCE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E866F3F2-F4AE-8B4A-A1BA-C5A03A2B8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470461DC-F103-AF43-9F41-0FA08675E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05000"/>
            <a:ext cx="449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Merge vertices in added edges </a:t>
            </a:r>
            <a:endParaRPr lang="en-US" sz="2400" b="0" i="1" dirty="0">
              <a:latin typeface="+mn-lt"/>
              <a:ea typeface="Arial" pitchFamily="-107" charset="0"/>
              <a:cs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44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6D623-A26F-E546-9B64-9781674A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0580-7C2D-5F42-ACF5-BBADC7214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EF268-989A-9742-B50C-4DE1455A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C00F03B1-2A7E-C543-BC98-717DA87E5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3D206CCB-8333-DD46-8458-710923351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B8D984CB-5AAB-7A4F-B050-2C4A5F8A8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172CD2F3-D7BD-4C47-967C-1E487FD80519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C5BB9A52-A29E-AE48-B679-815C8486DA56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4FC22EA2-55AD-824B-B49B-5FA38FCF1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7719CF8-4FE5-C242-9925-C9B5442A6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75EF2CBC-027C-D447-81A2-E243FA9A6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99EAB41B-96EF-D74A-A0F0-CE4E389A5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E07B208B-C3CA-C949-BFFA-AD1362C30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E31536D6-3038-1B41-83C9-7858FF6D750D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0F11A782-EAC9-9D46-AF67-500E44B0278D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69FA1534-05BC-E24B-A424-B8B0C6D4E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BFE5A91D-F32F-F14E-B091-A43E1E95C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7DA1E2C5-BB56-0741-8131-4F8CCCBEEED5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BCE797E9-2A72-2C4F-A86D-35C576E9E236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3EE36435-4F25-2C45-989F-88468B699DF0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42E40646-2C14-9B47-B98E-26BD58A5C3E0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4910393D-497D-2641-BEA6-9129D658AEF2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FE35E9A3-E44B-5F48-8C1B-A3928032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1BDC4027-9D80-6E49-92A9-3B7B60676948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8C645FA0-5273-4344-975C-B8373FB2446A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E802B0AA-3ADF-8D48-A019-F66F939D97B0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D8F4F598-E88B-4842-A15D-15A4B98F5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5AE9B4B2-3355-6548-89ED-F74A868A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1300DEB6-93A6-D247-810E-AA5C05E49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9AF74435-B530-894C-AC53-830128A74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0F4FB0D4-60D0-AD43-AC97-17DB714F5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68E46BB4-E71B-5B4E-8105-34940E001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85A215E7-4B06-204D-8F69-098EF0032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6DF587-F6C0-4447-B08D-31241B208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662F043A-D95E-0A40-919D-EA2B93BF4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F01A90B5-F9E5-6641-9B80-04DAF9A75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3397C51B-A9BE-1848-8F71-E63FA5B9F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EC66A5CF-67EF-F642-82DE-0E5508E00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162250CE-E3D3-3E4F-B903-DF7C542D9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E029D4B8-E85A-AF49-8026-948DBAF39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15D208CD-4EAC-FD4E-A6A2-21D4DC257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FC92E6D9-8787-5142-869F-7C88D041F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06613379-B4A8-DE44-AA80-2D716FA4F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4DCED596-04FD-304A-A509-B60419C2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C0E0AE8A-1D6F-D24B-AEE0-80C58E94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775955FA-7DA7-0042-9CA7-497D6769B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9F3F63C5-8E44-D144-9DCB-0D74BACDA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05000"/>
            <a:ext cx="449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 Process each edge in order</a:t>
            </a:r>
            <a:endParaRPr lang="en-US" sz="2400" b="0" i="1" dirty="0">
              <a:latin typeface="+mn-lt"/>
              <a:ea typeface="Arial" pitchFamily="-107" charset="0"/>
              <a:cs typeface="Arial" pitchFamily="-107" charset="0"/>
            </a:endParaRPr>
          </a:p>
        </p:txBody>
      </p:sp>
      <p:sp>
        <p:nvSpPr>
          <p:cNvPr id="49" name="Text Box 47">
            <a:extLst>
              <a:ext uri="{FF2B5EF4-FFF2-40B4-BE49-F238E27FC236}">
                <a16:creationId xmlns:a16="http://schemas.microsoft.com/office/drawing/2014/main" id="{074C41EA-DA69-FE4C-AA1B-547079251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895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 dirty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{1,2,3}</a:t>
            </a: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{4}{5}{6}{7} </a:t>
            </a:r>
          </a:p>
        </p:txBody>
      </p:sp>
    </p:spTree>
    <p:extLst>
      <p:ext uri="{BB962C8B-B14F-4D97-AF65-F5344CB8AC3E}">
        <p14:creationId xmlns:p14="http://schemas.microsoft.com/office/powerpoint/2010/main" val="39498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5A1-17A8-CB43-9D3F-DF98116A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B67A-52C1-2A48-AACC-D0D46049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DBF5-E888-AD40-A697-C22BF34A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320D330D-6EFB-BD42-A0A1-514C0FBB5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373EFE2E-AB7E-6B42-8955-03F3C45A7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74520318-B347-6247-9294-5D357E12F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49F10F78-E8C3-6B44-AC23-522DA6D0F2F8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674F07F0-1D5D-BA47-961E-DBA66F8884FB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BBEC5C9C-4FC4-1449-BD24-88756465B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7C95840F-86B7-A146-8ADF-72389AF9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8564F552-C0F2-A445-B6CE-20C5957B8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chemeClr val="accent2"/>
                </a:solidFill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EB679FCD-5C88-2D4D-B29B-A1268AE72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chemeClr val="accent2"/>
                </a:solidFill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48D904AC-63B7-2449-A116-D3C8A98AF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71BDB66E-4C55-1542-87BB-5F78DB4F335B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F540D674-03C4-5E41-AD02-FC5F73BC2057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F5624B3E-EBBF-BC45-8E62-5BE6C20ED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D2B5BD9-CD27-A749-B902-A1EAD6FE4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F82D5CC0-B5EC-6140-8E80-E572D0C203F1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D551E7B2-B390-A049-A843-E142AB610D87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B5FC7946-F8D2-2A4C-8BBE-63B7F496E439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3406C0FC-99C6-3242-AED6-B37FF6BB124F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D98775D5-2541-1941-9E45-FCD6850D0E64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CD45AC82-7067-8E4B-B308-4FCDC32AE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A04C4205-B3C3-6743-BF83-AAE00B9D12B2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0B9DCC99-86CD-CC46-B818-D62AB020136A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87D14DA3-23EB-C14B-AC5B-F8B1D2919A2B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5C03D462-48F0-0346-873D-4472044E6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6CFC79EE-3104-E84B-BEEA-DB552202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C14F0F91-E8BA-384C-B3D4-436DD5AD2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CBAB160E-DE1B-654A-9DF1-7258C507E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17DF547B-E60D-E749-9BC7-56C2D192A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411520CB-C765-1E4D-B8FC-072A8BF29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DAB2D27B-C34C-B445-B38D-28A74DD2D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8AB4CAB-9987-8A43-8A20-96FDCC1F8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1691A0FE-8059-2A4C-8986-9AE6ED50A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06AF7E03-FE37-D44F-BB6B-C663662E6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D50DD992-254F-6741-9F38-A36C0258F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105593E2-018E-1C43-86ED-32DB9F672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90FF9AA4-1C07-564F-8629-76CB18816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936D32E9-BCD6-F74F-981E-60259210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5511DC96-F950-C242-B7F6-8C773C752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C1691024-D0CF-BE47-BA4A-9A43F4609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52C57922-881A-084F-89A6-EAC4388FD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C5B52BDF-B812-DD48-9B5A-8BCC203E3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AFE79874-2338-9740-A2AF-7FF5A2F54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5878C232-E408-E744-A3F5-6F25CB840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7B315CF1-2B2A-CA4B-B4D2-40DBEDDF3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895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{1,2,3}{4}{5}{6}{7} </a:t>
            </a:r>
          </a:p>
        </p:txBody>
      </p:sp>
      <p:sp>
        <p:nvSpPr>
          <p:cNvPr id="49" name="Text Box 47">
            <a:extLst>
              <a:ext uri="{FF2B5EF4-FFF2-40B4-BE49-F238E27FC236}">
                <a16:creationId xmlns:a16="http://schemas.microsoft.com/office/drawing/2014/main" id="{A2AB33DF-FA7E-1443-A93D-1FE227713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76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 dirty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{1,2,3}</a:t>
            </a:r>
            <a:r>
              <a:rPr lang="en-US" sz="2400" b="0" dirty="0">
                <a:solidFill>
                  <a:srgbClr val="C00000"/>
                </a:solidFill>
                <a:latin typeface="+mn-lt"/>
                <a:ea typeface="Arial" pitchFamily="-107" charset="0"/>
                <a:cs typeface="Arial" pitchFamily="-107" charset="0"/>
              </a:rPr>
              <a:t>{4,5}</a:t>
            </a: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{6}{7} </a:t>
            </a:r>
          </a:p>
        </p:txBody>
      </p:sp>
      <p:sp>
        <p:nvSpPr>
          <p:cNvPr id="50" name="TextBox 48">
            <a:extLst>
              <a:ext uri="{FF2B5EF4-FFF2-40B4-BE49-F238E27FC236}">
                <a16:creationId xmlns:a16="http://schemas.microsoft.com/office/drawing/2014/main" id="{E04D436C-92AC-234F-8969-FAF351183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19825"/>
            <a:ext cx="5341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/>
              <a:t>Note that each set is a connected component of </a:t>
            </a:r>
            <a:r>
              <a:rPr lang="en-US" sz="2000" b="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0333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FBAB-E0BF-5A45-A19A-C58A93F0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A71AE-6FFA-D44A-B685-42EC75BA0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AE33F-91A7-4346-AE67-2D9C6FB7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BF11F9F2-0DF8-7D46-91B8-2A5F33FA7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00E390C-55B3-3C4F-AE87-3C7F738FD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FFE5A91-07AB-7C4B-BB44-75CF1187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A5CA0CC6-7DB9-9D41-9E0B-B09C23D71B42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9BFE38D1-15A8-5949-9B60-AFC556493016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4D89AA16-0B4D-324F-BA66-E8D7FC73C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7873C083-2836-7A41-83D6-7562AFD28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90A79790-C2CB-9D43-8996-B45D34C93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chemeClr val="accent2"/>
                </a:solidFill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BD801EDC-731A-D544-84F6-EF7354EAC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chemeClr val="accent2"/>
                </a:solidFill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51476990-39ED-E749-8799-136857566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FF00"/>
                </a:solidFill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079CBE5A-D283-504E-843D-17573937F1AC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3289938C-4DC8-B247-8237-A136C648431A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6949C30E-7961-2243-A34D-BBEDDB185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5EB7EE04-C4DE-DF44-B595-E4C4ED3E8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C8CCD430-04C1-6346-A3A3-C5BDB12BD2B0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99E04933-8349-C34B-A1FF-5170F273562D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EF03BD6E-1C3C-384B-861A-B21948EAD7B1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5F5912D9-80A6-4741-ADAF-E77F8315BB55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7C71444A-2637-6E47-94E4-581E3F43BCB4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9C736FA1-A1A8-194A-B5A9-C2C896A2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FF00"/>
                </a:solidFill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B4FC3CB5-0E55-844B-BC2C-825BD703BC5D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EF790B3C-DE13-D84C-9B20-12DC470A38F2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B6EFE5AD-FB79-0B4D-9CE9-FDCA01BEC0E9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9ADA82F8-2CEC-354E-A3E6-48226FCB1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825FC9BA-B735-834D-A2D1-B600687D5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DB93A34-CF0C-864F-BDBA-64ACAA852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3EE1362A-C6BC-B74D-A312-1090F336A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1BAACA0C-7521-224D-A1CD-3A3A1B09E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B6F6C747-2F4A-0F44-A3A5-1D79F67E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4317F211-0DF9-404E-94D3-D90224171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170C3784-2FE2-6C47-B7DC-5B5E17BA0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7C2AE2D6-B21E-274E-9A6A-3A743E7CF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9974EB16-A750-394A-BB3C-A8FB0064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D425D3C0-A782-CC42-B3E7-7A49D0346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752CC6E3-D8AA-504E-8305-1E2C3FA2E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63558B47-C6EF-5342-AAC7-E54DA34F4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3CF160E1-B3A7-C743-99D9-DC06E6BEC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3C67077A-2A59-0549-9157-4D0D88D30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FECEFEFC-D30C-2549-9E99-0A714C630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A3BD7331-CFEC-3C4F-A029-4B26FD5B5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A31CDC7D-967B-8C46-8BB9-783E48F57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B0CA9299-71A7-1F4A-92C0-134217739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D53F7F7E-6509-E641-9239-A63F8540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BD511577-5A4D-8746-8AB4-0463F5BA5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895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{1,2,3}{4}{5}{6}{7} </a:t>
            </a:r>
          </a:p>
        </p:txBody>
      </p:sp>
      <p:sp>
        <p:nvSpPr>
          <p:cNvPr id="49" name="Text Box 47">
            <a:extLst>
              <a:ext uri="{FF2B5EF4-FFF2-40B4-BE49-F238E27FC236}">
                <a16:creationId xmlns:a16="http://schemas.microsoft.com/office/drawing/2014/main" id="{F8C522C8-051D-4C48-AEE9-8D7D82CD0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76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{1,2,3}{4,5}{6}{7} </a:t>
            </a:r>
          </a:p>
        </p:txBody>
      </p:sp>
      <p:sp>
        <p:nvSpPr>
          <p:cNvPr id="50" name="Text Box 48">
            <a:extLst>
              <a:ext uri="{FF2B5EF4-FFF2-40B4-BE49-F238E27FC236}">
                <a16:creationId xmlns:a16="http://schemas.microsoft.com/office/drawing/2014/main" id="{D316562A-69A1-0B4B-B34B-04EABDB1B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657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{1,2,3}{4,5}{6,7} </a:t>
            </a:r>
          </a:p>
        </p:txBody>
      </p:sp>
    </p:spTree>
    <p:extLst>
      <p:ext uri="{BB962C8B-B14F-4D97-AF65-F5344CB8AC3E}">
        <p14:creationId xmlns:p14="http://schemas.microsoft.com/office/powerpoint/2010/main" val="3173402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3F92-A509-D542-BBFD-C9C8E177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6336C-8115-9A42-A2B2-5F6650FA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10438-82E2-F945-BE1F-778519B5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583679CF-C89C-8D4E-A681-EC66EE571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979FF69-ED4D-3949-829C-8FB303106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8F823784-0018-1E41-8F4B-9025B9097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983082A3-8429-1040-8BB2-86348734BCBB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EE24EA40-26FA-C442-9B9E-1F1D9156F418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03E9AE38-A4E6-0A46-82E1-5BA02820A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E5FAF48-935D-5C49-8FE7-2C29C058B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66DD82C9-7F02-9247-9BDE-2032D70F8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B4401E41-F44B-B34F-A487-B3559A9E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6565F407-C6CF-3A40-BF80-9D28A4AAB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FF00"/>
                </a:solidFill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54CD25BF-2988-F941-A6A5-9E0E85626872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7812C696-68A5-6D4A-A36F-4A96D76AC041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D358D1DD-72B7-844A-94BD-E818757D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1861B6AB-D080-BD4B-8CEF-E72DC536A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BB672034-41ED-3048-9028-ABE994555A67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E0A1844D-A70F-4F49-BF22-1C9EC018109A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A042F5ED-6D2C-2146-941E-79EBCC641995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0DF01F49-A138-474B-BB13-5AD33593C0D5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86352945-9A90-8843-9FFD-12DDC10A15C7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382C9468-C777-564F-BDD1-45DF6C6D3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FF00"/>
                </a:solidFill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B6FA8F98-A942-FA49-B345-98D56467619C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2E023F6E-942C-F049-BFA7-3A8B0EAA1A7C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4CB254B0-0300-204B-8189-A3768FFD3B58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2CCE63AE-12A4-CD44-93AC-597FDE546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737041E3-7063-AC43-A8DE-FAA31FA79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8089F413-8AA1-4949-B0B3-FA63DFFBF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B3E7E5F8-87CE-6C4B-BA22-93C802BDA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36B830C0-C2DD-F74B-9F28-2A4300057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44A546E3-CF3D-B34A-88A3-B5390B101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759B1558-43B7-F54F-8092-8BE443E5E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28857289-E968-4B4D-8798-3E946DCE0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4387832D-D5D3-B641-97A0-4CE6CB198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263F7FDB-C769-7146-B5E9-D347CBBA6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EC34AD18-B350-354F-AD75-27B98BC16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D1D70D12-C834-5848-8B3E-D30DE6A7B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B6333B18-D887-B943-82AD-514E35733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5FA64C0D-38E8-5747-AD37-61509C55D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2A4C8317-73CA-844A-BFFF-159DF83F7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94B471CA-D6D2-4D4A-AA2D-7E85FA78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32C571E5-7B43-8444-8E4E-360F47A3C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2776B55A-2CBB-D040-935E-E52DA7A6F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9255EB87-4DD9-AD4E-A768-F39DF87C9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E499EA10-7898-1243-A0B1-F7F7AEA90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38E91CC6-6356-954C-9D57-139C4A677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895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{1,2,3}{4}{5}{6}{7} </a:t>
            </a:r>
          </a:p>
        </p:txBody>
      </p:sp>
      <p:sp>
        <p:nvSpPr>
          <p:cNvPr id="49" name="Text Box 47">
            <a:extLst>
              <a:ext uri="{FF2B5EF4-FFF2-40B4-BE49-F238E27FC236}">
                <a16:creationId xmlns:a16="http://schemas.microsoft.com/office/drawing/2014/main" id="{A202FADD-9A7D-F046-B26C-C3411CB3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76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{1,2,3}{4,5}{6}{7} </a:t>
            </a:r>
          </a:p>
        </p:txBody>
      </p:sp>
      <p:sp>
        <p:nvSpPr>
          <p:cNvPr id="50" name="Text Box 48">
            <a:extLst>
              <a:ext uri="{FF2B5EF4-FFF2-40B4-BE49-F238E27FC236}">
                <a16:creationId xmlns:a16="http://schemas.microsoft.com/office/drawing/2014/main" id="{B7EDBF1F-7C5E-BF41-83DF-5D3C35FED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657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{1,2,3}{4,5}{6,7} </a:t>
            </a:r>
          </a:p>
        </p:txBody>
      </p:sp>
      <p:sp>
        <p:nvSpPr>
          <p:cNvPr id="51" name="Text Box 49">
            <a:extLst>
              <a:ext uri="{FF2B5EF4-FFF2-40B4-BE49-F238E27FC236}">
                <a16:creationId xmlns:a16="http://schemas.microsoft.com/office/drawing/2014/main" id="{0EF89CBC-4E58-0F47-A3B0-F15D2A8BB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038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{1,2,3,4,5}{6,7} </a:t>
            </a:r>
          </a:p>
        </p:txBody>
      </p:sp>
    </p:spTree>
    <p:extLst>
      <p:ext uri="{BB962C8B-B14F-4D97-AF65-F5344CB8AC3E}">
        <p14:creationId xmlns:p14="http://schemas.microsoft.com/office/powerpoint/2010/main" val="346171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11CE-0B2B-F94B-85AD-AA0C9995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FD1-0DA4-7C40-A8FF-E0518BDC6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55CB5-1EFF-2149-8779-C8EC5B2D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32727665-353C-0D41-BBD5-CCB9B9048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1912CF01-9304-844E-844A-838FDE27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BB0CA3A-32A3-FB4B-9AE8-EA7391096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D6F1F1AF-7884-CB48-BA74-588A96543565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81CA4593-B732-204D-8168-337179050AD2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B87AEA6D-A7CC-B54D-8963-106B47ABA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6566F268-3941-6245-AA3A-4ECB9AA16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9EB6C92D-E53C-2541-B1E4-3A8179685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E416D26-BC8E-2847-AABD-B0B0F24C8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170A5999-4269-E045-A857-95E22D4AE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FF00"/>
                </a:solidFill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3B0E041C-DBF3-FF46-B464-587738616EF4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4CA23C7F-7F21-0C43-A599-7A19FC8D7BA8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57516219-4870-754F-AB6A-0B859F664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F0BBEC28-443D-044B-92AE-493D262C8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03B30F17-D63E-8945-8501-F0E05CE343CB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6578DC7D-965D-B44F-B4CC-29A69BFE9425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52950CE5-7E02-B146-BBCF-3D5DB2B4C592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80F41E89-CEEB-3247-8C3E-13EF4BA8A3A7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5B210D9-886C-0748-B4B9-537BF419A71D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6CBB0586-11F5-3D44-9B9F-5891F92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FF00"/>
                </a:solidFill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E79F9F0D-FB24-9546-9946-D943D50F1A32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1ADCA7B3-5BD1-8441-87B3-DA94F706F71A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05411205-75F8-4646-B816-F76DE9542E35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8150873B-E8F2-4044-A55E-4ABEF58CD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FECDCDB-93AA-BB4B-86EF-9F8D56B6B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72AAF547-20DF-D74E-8505-2CDB7C94C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F338B525-DC04-F843-A0FA-45D2D072B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1C9618A0-3559-0B48-BDDA-D6FBEFA7E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32B81D33-188C-6041-ACF2-B37340150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409FD02C-BCC5-AD45-83BB-50282694A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EDF25268-6168-CB44-BEED-6445C198C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22FAAB83-C7BE-4A4E-932A-D89BF09A3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35AAE783-B593-E242-A6CC-F28BDD2EA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91C02A03-968F-9F40-9368-CDF2D7E8F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A2EA910F-DCED-9D42-BC5E-95470B757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51E6B305-B089-FF46-8152-0CB681339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7F8417F4-49AA-E74F-B4CC-D3E5C5280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0B294CB3-EDEE-C04E-A418-6674A13A1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F49BBBD3-B71E-AB49-A0F7-36CBB7121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83584A2D-1B5C-844B-BCB2-86AD9D320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5DD8C5C0-B258-744E-A5D6-6B6078248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26BAD1AF-25D3-C141-8047-A87D1517D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BED0465D-0F32-3143-9D0B-86D46036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6E7F92E8-8D89-8144-9A35-1B1ADDFB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05000"/>
            <a:ext cx="464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 Must join separate components</a:t>
            </a:r>
            <a:endParaRPr lang="en-US" sz="2400" b="0" i="1" dirty="0">
              <a:latin typeface="+mn-lt"/>
              <a:ea typeface="Arial" pitchFamily="-107" charset="0"/>
              <a:cs typeface="Arial" pitchFamily="-107" charset="0"/>
            </a:endParaRPr>
          </a:p>
        </p:txBody>
      </p:sp>
      <p:sp>
        <p:nvSpPr>
          <p:cNvPr id="49" name="Text Box 47">
            <a:extLst>
              <a:ext uri="{FF2B5EF4-FFF2-40B4-BE49-F238E27FC236}">
                <a16:creationId xmlns:a16="http://schemas.microsoft.com/office/drawing/2014/main" id="{067130AB-0FBD-9D4F-A93B-A194636F2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895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{1,2,3}{4}{5}{6}{7} </a:t>
            </a:r>
          </a:p>
        </p:txBody>
      </p:sp>
      <p:sp>
        <p:nvSpPr>
          <p:cNvPr id="50" name="Text Box 48">
            <a:extLst>
              <a:ext uri="{FF2B5EF4-FFF2-40B4-BE49-F238E27FC236}">
                <a16:creationId xmlns:a16="http://schemas.microsoft.com/office/drawing/2014/main" id="{148B8C41-20D1-E649-889F-318D75603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76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{1,2,3}{4,5}{6}{7} </a:t>
            </a:r>
          </a:p>
        </p:txBody>
      </p:sp>
      <p:sp>
        <p:nvSpPr>
          <p:cNvPr id="51" name="Text Box 49">
            <a:extLst>
              <a:ext uri="{FF2B5EF4-FFF2-40B4-BE49-F238E27FC236}">
                <a16:creationId xmlns:a16="http://schemas.microsoft.com/office/drawing/2014/main" id="{5CE33252-2BAF-5040-BEBB-D4EC93539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657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{1,2,3}{4,5}{6,7} </a:t>
            </a:r>
          </a:p>
        </p:txBody>
      </p:sp>
      <p:sp>
        <p:nvSpPr>
          <p:cNvPr id="52" name="Text Box 50">
            <a:extLst>
              <a:ext uri="{FF2B5EF4-FFF2-40B4-BE49-F238E27FC236}">
                <a16:creationId xmlns:a16="http://schemas.microsoft.com/office/drawing/2014/main" id="{558236B6-B8AC-9342-935F-23D39D345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038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{1,2,3,4,5}{6,7} </a:t>
            </a:r>
          </a:p>
        </p:txBody>
      </p:sp>
      <p:sp>
        <p:nvSpPr>
          <p:cNvPr id="53" name="Text Box 51">
            <a:extLst>
              <a:ext uri="{FF2B5EF4-FFF2-40B4-BE49-F238E27FC236}">
                <a16:creationId xmlns:a16="http://schemas.microsoft.com/office/drawing/2014/main" id="{44AB81F7-C3EA-F24F-862A-2AB6B4F5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419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solidFill>
                  <a:schemeClr val="accent1"/>
                </a:solidFill>
                <a:latin typeface="+mn-lt"/>
                <a:ea typeface="Arial" pitchFamily="-107" charset="0"/>
                <a:cs typeface="Arial" pitchFamily="-107" charset="0"/>
              </a:rPr>
              <a:t>rejected</a:t>
            </a: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760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994A-E09B-D840-937A-32FFC329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07071-87CE-8140-B2BA-6F359BCFF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9E4C1-ABF4-524B-8258-9525265F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7A781341-A2F6-2645-838F-A9769434E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5B2C7B4-1B9C-1F49-AD17-635D6DBF7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61E0E888-13C9-DF47-9B97-1B8646EFC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5908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B131C438-13CE-5943-8B1A-CAEF335F95E6}"/>
              </a:ext>
            </a:extLst>
          </p:cNvPr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928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6BEC293E-240A-A44E-AADE-FD50E6D7FF77}"/>
              </a:ext>
            </a:extLst>
          </p:cNvPr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2452688" y="28194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36E4AE75-3260-A243-8AEF-8344F0F8C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1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80D35970-8017-D74C-BB51-6686DF13A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2</a:t>
            </a: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5C348673-28BD-8541-8ACC-EC44D265F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F4237785-5A49-424F-9336-751A7AB77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55B06485-D592-C34B-A241-33185F47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9624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E2545D10-7233-C942-AA25-C205FB2E8FF8}"/>
              </a:ext>
            </a:extLst>
          </p:cNvPr>
          <p:cNvCxnSpPr>
            <a:cxnSpLocks noChangeShapeType="1"/>
            <a:stCxn id="12" idx="6"/>
            <a:endCxn id="13" idx="2"/>
          </p:cNvCxnSpPr>
          <p:nvPr/>
        </p:nvCxnSpPr>
        <p:spPr bwMode="auto">
          <a:xfrm>
            <a:off x="928688" y="4191000"/>
            <a:ext cx="103822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D5376880-5498-BD49-865B-3BA1A6A07A71}"/>
              </a:ext>
            </a:extLst>
          </p:cNvPr>
          <p:cNvCxnSpPr>
            <a:cxnSpLocks noChangeShapeType="1"/>
            <a:stCxn id="13" idx="6"/>
            <a:endCxn id="14" idx="2"/>
          </p:cNvCxnSpPr>
          <p:nvPr/>
        </p:nvCxnSpPr>
        <p:spPr bwMode="auto">
          <a:xfrm>
            <a:off x="2452688" y="4191000"/>
            <a:ext cx="10382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5">
            <a:extLst>
              <a:ext uri="{FF2B5EF4-FFF2-40B4-BE49-F238E27FC236}">
                <a16:creationId xmlns:a16="http://schemas.microsoft.com/office/drawing/2014/main" id="{89007ADE-BBD4-BD41-B3EC-5ECC8F166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8E9EE99-1CC9-F54E-A756-1D948AD15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7480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8</a:t>
            </a:r>
          </a:p>
        </p:txBody>
      </p:sp>
      <p:cxnSp>
        <p:nvCxnSpPr>
          <p:cNvPr id="19" name="AutoShape 17">
            <a:extLst>
              <a:ext uri="{FF2B5EF4-FFF2-40B4-BE49-F238E27FC236}">
                <a16:creationId xmlns:a16="http://schemas.microsoft.com/office/drawing/2014/main" id="{1A3BEFE8-4CE9-9A4A-BDEA-01915F6BCA1E}"/>
              </a:ext>
            </a:extLst>
          </p:cNvPr>
          <p:cNvCxnSpPr>
            <a:cxnSpLocks noChangeShapeType="1"/>
            <a:stCxn id="5" idx="4"/>
            <a:endCxn id="12" idx="0"/>
          </p:cNvCxnSpPr>
          <p:nvPr/>
        </p:nvCxnSpPr>
        <p:spPr bwMode="auto">
          <a:xfrm>
            <a:off x="685800" y="3062288"/>
            <a:ext cx="0" cy="8858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0" name="AutoShape 18">
            <a:extLst>
              <a:ext uri="{FF2B5EF4-FFF2-40B4-BE49-F238E27FC236}">
                <a16:creationId xmlns:a16="http://schemas.microsoft.com/office/drawing/2014/main" id="{346BF353-39C0-E746-B30C-FC4CAB144A4D}"/>
              </a:ext>
            </a:extLst>
          </p:cNvPr>
          <p:cNvCxnSpPr>
            <a:cxnSpLocks noChangeShapeType="1"/>
            <a:stCxn id="12" idx="7"/>
            <a:endCxn id="6" idx="3"/>
          </p:cNvCxnSpPr>
          <p:nvPr/>
        </p:nvCxnSpPr>
        <p:spPr bwMode="auto">
          <a:xfrm flipV="1">
            <a:off x="847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19">
            <a:extLst>
              <a:ext uri="{FF2B5EF4-FFF2-40B4-BE49-F238E27FC236}">
                <a16:creationId xmlns:a16="http://schemas.microsoft.com/office/drawing/2014/main" id="{DE5ACFA4-E591-5341-9D86-985A4CF7A83A}"/>
              </a:ext>
            </a:extLst>
          </p:cNvPr>
          <p:cNvCxnSpPr>
            <a:cxnSpLocks noChangeShapeType="1"/>
            <a:stCxn id="6" idx="4"/>
            <a:endCxn id="13" idx="0"/>
          </p:cNvCxnSpPr>
          <p:nvPr/>
        </p:nvCxnSpPr>
        <p:spPr bwMode="auto">
          <a:xfrm>
            <a:off x="2209800" y="3062288"/>
            <a:ext cx="0" cy="88582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</p:cxnSp>
      <p:cxnSp>
        <p:nvCxnSpPr>
          <p:cNvPr id="22" name="AutoShape 20">
            <a:extLst>
              <a:ext uri="{FF2B5EF4-FFF2-40B4-BE49-F238E27FC236}">
                <a16:creationId xmlns:a16="http://schemas.microsoft.com/office/drawing/2014/main" id="{F3401D02-5438-D043-855E-EF147650AAF6}"/>
              </a:ext>
            </a:extLst>
          </p:cNvPr>
          <p:cNvCxnSpPr>
            <a:cxnSpLocks noChangeShapeType="1"/>
            <a:stCxn id="13" idx="7"/>
            <a:endCxn id="7" idx="3"/>
          </p:cNvCxnSpPr>
          <p:nvPr/>
        </p:nvCxnSpPr>
        <p:spPr bwMode="auto">
          <a:xfrm flipV="1">
            <a:off x="2371725" y="2995613"/>
            <a:ext cx="1200150" cy="1019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2F3B8854-49E7-E24E-B100-71E9D3C1CBB3}"/>
              </a:ext>
            </a:extLst>
          </p:cNvPr>
          <p:cNvCxnSpPr>
            <a:cxnSpLocks noChangeShapeType="1"/>
            <a:stCxn id="7" idx="4"/>
            <a:endCxn id="14" idx="0"/>
          </p:cNvCxnSpPr>
          <p:nvPr/>
        </p:nvCxnSpPr>
        <p:spPr bwMode="auto">
          <a:xfrm>
            <a:off x="3733800" y="3062288"/>
            <a:ext cx="0" cy="885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Oval 22">
            <a:extLst>
              <a:ext uri="{FF2B5EF4-FFF2-40B4-BE49-F238E27FC236}">
                <a16:creationId xmlns:a16="http://schemas.microsoft.com/office/drawing/2014/main" id="{31422B7A-4FE3-784F-8FD9-110366408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b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cxnSp>
        <p:nvCxnSpPr>
          <p:cNvPr id="25" name="AutoShape 23">
            <a:extLst>
              <a:ext uri="{FF2B5EF4-FFF2-40B4-BE49-F238E27FC236}">
                <a16:creationId xmlns:a16="http://schemas.microsoft.com/office/drawing/2014/main" id="{07193DA8-1A79-D742-B81A-A52D61C7C20C}"/>
              </a:ext>
            </a:extLst>
          </p:cNvPr>
          <p:cNvCxnSpPr>
            <a:cxnSpLocks noChangeShapeType="1"/>
            <a:stCxn id="12" idx="5"/>
            <a:endCxn id="24" idx="1"/>
          </p:cNvCxnSpPr>
          <p:nvPr/>
        </p:nvCxnSpPr>
        <p:spPr bwMode="auto">
          <a:xfrm>
            <a:off x="847725" y="4367213"/>
            <a:ext cx="1200150" cy="1095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6" name="AutoShape 24">
            <a:extLst>
              <a:ext uri="{FF2B5EF4-FFF2-40B4-BE49-F238E27FC236}">
                <a16:creationId xmlns:a16="http://schemas.microsoft.com/office/drawing/2014/main" id="{938E1E88-0F3F-CC46-BD4F-2AA3274BED49}"/>
              </a:ext>
            </a:extLst>
          </p:cNvPr>
          <p:cNvCxnSpPr>
            <a:cxnSpLocks noChangeShapeType="1"/>
            <a:stCxn id="13" idx="4"/>
            <a:endCxn id="24" idx="0"/>
          </p:cNvCxnSpPr>
          <p:nvPr/>
        </p:nvCxnSpPr>
        <p:spPr bwMode="auto">
          <a:xfrm>
            <a:off x="2209800" y="4433888"/>
            <a:ext cx="0" cy="962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25">
            <a:extLst>
              <a:ext uri="{FF2B5EF4-FFF2-40B4-BE49-F238E27FC236}">
                <a16:creationId xmlns:a16="http://schemas.microsoft.com/office/drawing/2014/main" id="{4D4E2CC2-6461-8A40-B95E-681FF8F38D97}"/>
              </a:ext>
            </a:extLst>
          </p:cNvPr>
          <p:cNvCxnSpPr>
            <a:cxnSpLocks noChangeShapeType="1"/>
            <a:stCxn id="14" idx="3"/>
            <a:endCxn id="24" idx="7"/>
          </p:cNvCxnSpPr>
          <p:nvPr/>
        </p:nvCxnSpPr>
        <p:spPr bwMode="auto">
          <a:xfrm flipH="1">
            <a:off x="2371725" y="4367213"/>
            <a:ext cx="1200150" cy="1095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</p:cxnSp>
      <p:sp>
        <p:nvSpPr>
          <p:cNvPr id="28" name="Text Box 26">
            <a:extLst>
              <a:ext uri="{FF2B5EF4-FFF2-40B4-BE49-F238E27FC236}">
                <a16:creationId xmlns:a16="http://schemas.microsoft.com/office/drawing/2014/main" id="{28E2F081-EB76-8942-A2EE-BBC14E57F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90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D3CFBF9F-0224-8544-9A48-A551C1883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242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784EEF64-C414-4240-B905-77825AAD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2551B88A-7A26-024A-9C03-95D4C55D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1099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 dirty="0">
                <a:latin typeface="+mn-lt"/>
                <a:ea typeface="Arial" pitchFamily="-107" charset="0"/>
                <a:cs typeface="Arial" pitchFamily="-107" charset="0"/>
              </a:rPr>
              <a:t>5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816D0AB4-863D-6C41-83DE-744641A9F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623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6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24D5543F-A275-C043-9775-08872AF9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624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7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0E595766-7465-1D48-983A-8396782E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814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3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05BBCD48-E781-584F-8BC0-7EAC39BAB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b="0">
                <a:latin typeface="+mn-lt"/>
                <a:ea typeface="Arial" pitchFamily="-107" charset="0"/>
                <a:cs typeface="Arial" pitchFamily="-107" charset="0"/>
              </a:rPr>
              <a:t>4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EC56A6F6-8362-C94D-AF74-943262616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1: {1,2}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800746C3-C9E5-C044-AC0A-A650A0B3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956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2: {2,3}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BD1CB68F-B3B8-4043-AB9D-CBC21D215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290888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{4,5}</a:t>
            </a:r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0E666DFE-1FB5-8A4E-AA19-1225F3483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671888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3: {6,7}</a:t>
            </a:r>
          </a:p>
        </p:txBody>
      </p:sp>
      <p:sp>
        <p:nvSpPr>
          <p:cNvPr id="40" name="Text Box 38">
            <a:extLst>
              <a:ext uri="{FF2B5EF4-FFF2-40B4-BE49-F238E27FC236}">
                <a16:creationId xmlns:a16="http://schemas.microsoft.com/office/drawing/2014/main" id="{CC794226-18E0-6D43-A13E-1D813EA9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{1,4}</a:t>
            </a:r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5D8A5EC3-2D5D-2044-AA25-18D2BC284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433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{2,5}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3B982CCF-190E-F745-9115-B6A8A5FB6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814888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4: {4,7}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3A2F4E12-F433-3446-A1C4-84FD286A0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195888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5: {3,5}</a:t>
            </a:r>
          </a:p>
        </p:txBody>
      </p:sp>
      <p:sp>
        <p:nvSpPr>
          <p:cNvPr id="44" name="Text Box 42">
            <a:extLst>
              <a:ext uri="{FF2B5EF4-FFF2-40B4-BE49-F238E27FC236}">
                <a16:creationId xmlns:a16="http://schemas.microsoft.com/office/drawing/2014/main" id="{AC4CC31A-D0D5-9F47-8226-D20B0502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514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{1,2}{3}{4}{5}{6}{7} </a:t>
            </a:r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8CBD48B6-BE03-6C4C-922D-A45BBB3F2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86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CCBC09D2-C65A-FB47-99F4-874170506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71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FABC9DDB-FB6B-7F49-83A2-40550A21E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019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>
              <a:latin typeface="+mn-lt"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E5A0ADBD-18A6-C747-92EF-288EBDE77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1905000"/>
            <a:ext cx="464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0" dirty="0">
                <a:ea typeface="Arial" charset="0"/>
                <a:cs typeface="Arial" charset="0"/>
              </a:rPr>
              <a:t> Stop when all vertices connected</a:t>
            </a:r>
            <a:endParaRPr lang="en-US" sz="2400" b="0" i="1" dirty="0">
              <a:ea typeface="Arial" charset="0"/>
              <a:cs typeface="Arial" charset="0"/>
            </a:endParaRPr>
          </a:p>
        </p:txBody>
      </p:sp>
      <p:sp>
        <p:nvSpPr>
          <p:cNvPr id="49" name="Text Box 47">
            <a:extLst>
              <a:ext uri="{FF2B5EF4-FFF2-40B4-BE49-F238E27FC236}">
                <a16:creationId xmlns:a16="http://schemas.microsoft.com/office/drawing/2014/main" id="{B445E0CB-EFDE-9A45-8294-559936FF3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895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{1,2,3}{4}{5}{6}{7} </a:t>
            </a:r>
          </a:p>
        </p:txBody>
      </p:sp>
      <p:sp>
        <p:nvSpPr>
          <p:cNvPr id="50" name="Text Box 48">
            <a:extLst>
              <a:ext uri="{FF2B5EF4-FFF2-40B4-BE49-F238E27FC236}">
                <a16:creationId xmlns:a16="http://schemas.microsoft.com/office/drawing/2014/main" id="{CD57DE43-9644-6C4F-8F18-1A3CF80CB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76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{1,2,3}{4,5}{6}{7} </a:t>
            </a:r>
          </a:p>
        </p:txBody>
      </p:sp>
      <p:sp>
        <p:nvSpPr>
          <p:cNvPr id="51" name="Text Box 49">
            <a:extLst>
              <a:ext uri="{FF2B5EF4-FFF2-40B4-BE49-F238E27FC236}">
                <a16:creationId xmlns:a16="http://schemas.microsoft.com/office/drawing/2014/main" id="{09060F4F-9165-FB4C-BF51-0D038B5CB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657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{1,2,3}{4,5}{6,7} </a:t>
            </a:r>
          </a:p>
        </p:txBody>
      </p:sp>
      <p:sp>
        <p:nvSpPr>
          <p:cNvPr id="52" name="Text Box 50">
            <a:extLst>
              <a:ext uri="{FF2B5EF4-FFF2-40B4-BE49-F238E27FC236}">
                <a16:creationId xmlns:a16="http://schemas.microsoft.com/office/drawing/2014/main" id="{B371EFB5-E8B9-004A-AC44-438021C6B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038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{1,2,3,4,5}{6,7} </a:t>
            </a:r>
          </a:p>
        </p:txBody>
      </p:sp>
      <p:sp>
        <p:nvSpPr>
          <p:cNvPr id="53" name="Text Box 51">
            <a:extLst>
              <a:ext uri="{FF2B5EF4-FFF2-40B4-BE49-F238E27FC236}">
                <a16:creationId xmlns:a16="http://schemas.microsoft.com/office/drawing/2014/main" id="{726FCBB9-9A2A-5742-80F0-BFE8502CD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4196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>
                <a:solidFill>
                  <a:schemeClr val="accent1"/>
                </a:solidFill>
                <a:latin typeface="+mn-lt"/>
                <a:ea typeface="Arial" pitchFamily="-107" charset="0"/>
                <a:cs typeface="Arial" pitchFamily="-107" charset="0"/>
              </a:rPr>
              <a:t>rejected</a:t>
            </a:r>
            <a:r>
              <a:rPr lang="en-US" sz="2400" b="0">
                <a:latin typeface="+mn-lt"/>
                <a:ea typeface="Arial" pitchFamily="-107" charset="0"/>
                <a:cs typeface="Arial" pitchFamily="-107" charset="0"/>
              </a:rPr>
              <a:t> </a:t>
            </a:r>
          </a:p>
        </p:txBody>
      </p:sp>
      <p:sp>
        <p:nvSpPr>
          <p:cNvPr id="54" name="Text Box 52">
            <a:extLst>
              <a:ext uri="{FF2B5EF4-FFF2-40B4-BE49-F238E27FC236}">
                <a16:creationId xmlns:a16="http://schemas.microsoft.com/office/drawing/2014/main" id="{4F957145-5C41-744E-829E-B1AD58976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800600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{1,2,3,4,5,6,7}  </a:t>
            </a:r>
            <a:r>
              <a:rPr lang="en-US" sz="2400" b="0" dirty="0">
                <a:solidFill>
                  <a:srgbClr val="FF0000"/>
                </a:solidFill>
                <a:latin typeface="+mn-lt"/>
                <a:ea typeface="Arial" pitchFamily="-107" charset="0"/>
                <a:cs typeface="Arial" pitchFamily="-107" charset="0"/>
              </a:rPr>
              <a:t>done</a:t>
            </a:r>
            <a:r>
              <a:rPr lang="en-US" sz="2400" b="0" dirty="0">
                <a:latin typeface="+mn-lt"/>
                <a:ea typeface="Arial" pitchFamily="-107" charset="0"/>
                <a:cs typeface="Arial" pitchFamily="-107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574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BBB8-16D0-0143-94D8-AF917246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Connecting all houses on a network</a:t>
            </a:r>
          </a:p>
        </p:txBody>
      </p:sp>
      <p:pic>
        <p:nvPicPr>
          <p:cNvPr id="8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4C687522-3779-B64E-A312-F3FFF03FC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76401"/>
            <a:ext cx="682753" cy="762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628B-A044-8E47-AE4C-47050550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ECD150F-D594-B741-AF58-B45E2E70F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59" y="2895601"/>
            <a:ext cx="682753" cy="762001"/>
          </a:xfrm>
          <a:prstGeom prst="rect">
            <a:avLst/>
          </a:prstGeom>
        </p:spPr>
      </p:pic>
      <p:pic>
        <p:nvPicPr>
          <p:cNvPr id="10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15AACEA-9007-0D48-BE1C-8BBDA21D7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611" y="3225482"/>
            <a:ext cx="682753" cy="762001"/>
          </a:xfrm>
          <a:prstGeom prst="rect">
            <a:avLst/>
          </a:prstGeom>
        </p:spPr>
      </p:pic>
      <p:pic>
        <p:nvPicPr>
          <p:cNvPr id="11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9AA2D19-9A3C-D640-9323-994810CE8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23" y="3225482"/>
            <a:ext cx="682753" cy="762001"/>
          </a:xfrm>
          <a:prstGeom prst="rect">
            <a:avLst/>
          </a:prstGeom>
        </p:spPr>
      </p:pic>
      <p:pic>
        <p:nvPicPr>
          <p:cNvPr id="12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B56886A-A563-AF4A-80FD-DFFD7FE55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6" y="4572002"/>
            <a:ext cx="682753" cy="762001"/>
          </a:xfrm>
          <a:prstGeom prst="rect">
            <a:avLst/>
          </a:prstGeom>
        </p:spPr>
      </p:pic>
      <p:pic>
        <p:nvPicPr>
          <p:cNvPr id="13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6BEC1FC1-A493-1E46-8959-17638F638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97" y="1219200"/>
            <a:ext cx="682753" cy="762001"/>
          </a:xfrm>
          <a:prstGeom prst="rect">
            <a:avLst/>
          </a:prstGeom>
        </p:spPr>
      </p:pic>
      <p:pic>
        <p:nvPicPr>
          <p:cNvPr id="14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65125E8-1511-C644-84E2-86940D07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" y="2362201"/>
            <a:ext cx="682753" cy="762001"/>
          </a:xfrm>
          <a:prstGeom prst="rect">
            <a:avLst/>
          </a:prstGeom>
        </p:spPr>
      </p:pic>
      <p:pic>
        <p:nvPicPr>
          <p:cNvPr id="15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4C5BF56-1B4F-964C-9D93-B9F37ADF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2401"/>
            <a:ext cx="682753" cy="762001"/>
          </a:xfrm>
          <a:prstGeom prst="rect">
            <a:avLst/>
          </a:prstGeom>
        </p:spPr>
      </p:pic>
      <p:pic>
        <p:nvPicPr>
          <p:cNvPr id="16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1E0001A7-D2C0-824F-8D67-72E674F4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1"/>
            <a:ext cx="682753" cy="762001"/>
          </a:xfrm>
          <a:prstGeom prst="rect">
            <a:avLst/>
          </a:prstGeom>
        </p:spPr>
      </p:pic>
      <p:pic>
        <p:nvPicPr>
          <p:cNvPr id="17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996D5A0-2FE9-1648-AF92-F11C3A3AD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676401"/>
            <a:ext cx="682753" cy="762001"/>
          </a:xfrm>
          <a:prstGeom prst="rect">
            <a:avLst/>
          </a:prstGeom>
        </p:spPr>
      </p:pic>
      <p:pic>
        <p:nvPicPr>
          <p:cNvPr id="18" name="Content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9B5C046-1DF1-0C41-B24A-73BBD9D1F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524000"/>
            <a:ext cx="682753" cy="762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2FDC97-0FCA-E144-B1D7-2C98C9ACAE50}"/>
              </a:ext>
            </a:extLst>
          </p:cNvPr>
          <p:cNvCxnSpPr>
            <a:cxnSpLocks/>
          </p:cNvCxnSpPr>
          <p:nvPr/>
        </p:nvCxnSpPr>
        <p:spPr>
          <a:xfrm flipV="1">
            <a:off x="1487807" y="2438402"/>
            <a:ext cx="493393" cy="52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0F22A-E872-EF48-81F1-96EBF54D475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23153" y="3124202"/>
            <a:ext cx="355154" cy="12369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BA2F13-3628-4F4E-955B-F3843A6FC144}"/>
              </a:ext>
            </a:extLst>
          </p:cNvPr>
          <p:cNvCxnSpPr>
            <a:cxnSpLocks/>
          </p:cNvCxnSpPr>
          <p:nvPr/>
        </p:nvCxnSpPr>
        <p:spPr>
          <a:xfrm flipV="1">
            <a:off x="915671" y="3657602"/>
            <a:ext cx="1113091" cy="8334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FCE791-57B5-7041-872D-1D6938C12481}"/>
              </a:ext>
            </a:extLst>
          </p:cNvPr>
          <p:cNvCxnSpPr>
            <a:cxnSpLocks/>
          </p:cNvCxnSpPr>
          <p:nvPr/>
        </p:nvCxnSpPr>
        <p:spPr>
          <a:xfrm flipV="1">
            <a:off x="2557972" y="2339022"/>
            <a:ext cx="1518728" cy="7851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B66E83-8876-844A-AC6B-C8FB3CF5C9AC}"/>
              </a:ext>
            </a:extLst>
          </p:cNvPr>
          <p:cNvCxnSpPr>
            <a:cxnSpLocks/>
          </p:cNvCxnSpPr>
          <p:nvPr/>
        </p:nvCxnSpPr>
        <p:spPr>
          <a:xfrm flipV="1">
            <a:off x="2520791" y="1981201"/>
            <a:ext cx="597379" cy="381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C6F32B-A01A-E845-94BC-96C2BE7403F7}"/>
              </a:ext>
            </a:extLst>
          </p:cNvPr>
          <p:cNvCxnSpPr>
            <a:cxnSpLocks/>
          </p:cNvCxnSpPr>
          <p:nvPr/>
        </p:nvCxnSpPr>
        <p:spPr>
          <a:xfrm flipV="1">
            <a:off x="2935224" y="4036063"/>
            <a:ext cx="493393" cy="52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D523C5-F37A-8944-850C-A01774A8A622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218436" y="3657602"/>
            <a:ext cx="325564" cy="9453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35FD38-C42F-7546-BBA7-2E644372D9E9}"/>
              </a:ext>
            </a:extLst>
          </p:cNvPr>
          <p:cNvCxnSpPr>
            <a:cxnSpLocks/>
          </p:cNvCxnSpPr>
          <p:nvPr/>
        </p:nvCxnSpPr>
        <p:spPr>
          <a:xfrm flipV="1">
            <a:off x="4063684" y="2237742"/>
            <a:ext cx="2413315" cy="13028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DDF298-D2CF-D045-B450-6F4E472A0B8C}"/>
              </a:ext>
            </a:extLst>
          </p:cNvPr>
          <p:cNvCxnSpPr>
            <a:cxnSpLocks/>
          </p:cNvCxnSpPr>
          <p:nvPr/>
        </p:nvCxnSpPr>
        <p:spPr>
          <a:xfrm flipV="1">
            <a:off x="4759453" y="2057401"/>
            <a:ext cx="1717546" cy="114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45B7B1-875D-2D46-BC87-38F25C702059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6498719" y="2286001"/>
            <a:ext cx="319658" cy="9453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87C912-B33D-8942-93B5-BFC44AA03777}"/>
              </a:ext>
            </a:extLst>
          </p:cNvPr>
          <p:cNvCxnSpPr>
            <a:cxnSpLocks/>
          </p:cNvCxnSpPr>
          <p:nvPr/>
        </p:nvCxnSpPr>
        <p:spPr>
          <a:xfrm flipV="1">
            <a:off x="5880606" y="3999706"/>
            <a:ext cx="493393" cy="5286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BEDB08-8A5A-924B-83FA-E0517513FA28}"/>
              </a:ext>
            </a:extLst>
          </p:cNvPr>
          <p:cNvCxnSpPr>
            <a:cxnSpLocks/>
          </p:cNvCxnSpPr>
          <p:nvPr/>
        </p:nvCxnSpPr>
        <p:spPr>
          <a:xfrm>
            <a:off x="4069462" y="3898425"/>
            <a:ext cx="1035938" cy="5926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60B96E-6C69-764B-97AB-AF9315E663B5}"/>
              </a:ext>
            </a:extLst>
          </p:cNvPr>
          <p:cNvCxnSpPr>
            <a:cxnSpLocks/>
          </p:cNvCxnSpPr>
          <p:nvPr/>
        </p:nvCxnSpPr>
        <p:spPr>
          <a:xfrm flipH="1" flipV="1">
            <a:off x="3292128" y="2064863"/>
            <a:ext cx="249490" cy="11821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38DF25-D544-3846-8A5E-A7C752E970F2}"/>
              </a:ext>
            </a:extLst>
          </p:cNvPr>
          <p:cNvCxnSpPr>
            <a:cxnSpLocks/>
          </p:cNvCxnSpPr>
          <p:nvPr/>
        </p:nvCxnSpPr>
        <p:spPr>
          <a:xfrm>
            <a:off x="3528378" y="1524000"/>
            <a:ext cx="3024822" cy="1244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791B29A-861A-AF4E-855D-F60B7108EF07}"/>
              </a:ext>
            </a:extLst>
          </p:cNvPr>
          <p:cNvSpPr txBox="1"/>
          <p:nvPr/>
        </p:nvSpPr>
        <p:spPr>
          <a:xfrm>
            <a:off x="5040789" y="12192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9BA2DF-67B3-2344-9826-241143CA0C23}"/>
              </a:ext>
            </a:extLst>
          </p:cNvPr>
          <p:cNvSpPr txBox="1"/>
          <p:nvPr/>
        </p:nvSpPr>
        <p:spPr>
          <a:xfrm>
            <a:off x="5310134" y="20530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256482-407D-5748-A77D-E835C053CD22}"/>
              </a:ext>
            </a:extLst>
          </p:cNvPr>
          <p:cNvSpPr txBox="1"/>
          <p:nvPr/>
        </p:nvSpPr>
        <p:spPr>
          <a:xfrm>
            <a:off x="6722464" y="2597709"/>
            <a:ext cx="22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88402A-63FE-F64C-B4BD-7DDD5116C544}"/>
              </a:ext>
            </a:extLst>
          </p:cNvPr>
          <p:cNvSpPr txBox="1"/>
          <p:nvPr/>
        </p:nvSpPr>
        <p:spPr>
          <a:xfrm>
            <a:off x="4953000" y="3124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7AEDEA2-7DCC-484E-9B68-5A262B170880}"/>
              </a:ext>
            </a:extLst>
          </p:cNvPr>
          <p:cNvSpPr txBox="1"/>
          <p:nvPr/>
        </p:nvSpPr>
        <p:spPr>
          <a:xfrm>
            <a:off x="2730492" y="2115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2EC983-EAF1-5447-B4B2-D08564FB6B6E}"/>
              </a:ext>
            </a:extLst>
          </p:cNvPr>
          <p:cNvSpPr txBox="1"/>
          <p:nvPr/>
        </p:nvSpPr>
        <p:spPr>
          <a:xfrm>
            <a:off x="1535682" y="2339022"/>
            <a:ext cx="65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39CAAF-BDB7-C447-8995-9A251B0DD673}"/>
              </a:ext>
            </a:extLst>
          </p:cNvPr>
          <p:cNvSpPr txBox="1"/>
          <p:nvPr/>
        </p:nvSpPr>
        <p:spPr>
          <a:xfrm>
            <a:off x="764178" y="34493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14A2C5-99B4-9143-A3ED-6992375619A2}"/>
              </a:ext>
            </a:extLst>
          </p:cNvPr>
          <p:cNvSpPr txBox="1"/>
          <p:nvPr/>
        </p:nvSpPr>
        <p:spPr>
          <a:xfrm>
            <a:off x="1488472" y="39874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B49285-E6BB-9745-A23C-3CD3DE36005B}"/>
              </a:ext>
            </a:extLst>
          </p:cNvPr>
          <p:cNvSpPr txBox="1"/>
          <p:nvPr/>
        </p:nvSpPr>
        <p:spPr>
          <a:xfrm>
            <a:off x="3711487" y="21011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1A4A34-E8AB-BB4C-84BC-DCBEEDD08C86}"/>
              </a:ext>
            </a:extLst>
          </p:cNvPr>
          <p:cNvSpPr txBox="1"/>
          <p:nvPr/>
        </p:nvSpPr>
        <p:spPr>
          <a:xfrm>
            <a:off x="3211710" y="28953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5F19B2-1309-1D4A-B399-A002FDAA784B}"/>
              </a:ext>
            </a:extLst>
          </p:cNvPr>
          <p:cNvSpPr txBox="1"/>
          <p:nvPr/>
        </p:nvSpPr>
        <p:spPr>
          <a:xfrm>
            <a:off x="3220988" y="42640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E43889-42A9-1943-BA17-F79B454FA40F}"/>
              </a:ext>
            </a:extLst>
          </p:cNvPr>
          <p:cNvSpPr txBox="1"/>
          <p:nvPr/>
        </p:nvSpPr>
        <p:spPr>
          <a:xfrm>
            <a:off x="4457848" y="4223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575F83-166C-E942-9366-F4E767AF3DD4}"/>
              </a:ext>
            </a:extLst>
          </p:cNvPr>
          <p:cNvSpPr txBox="1"/>
          <p:nvPr/>
        </p:nvSpPr>
        <p:spPr>
          <a:xfrm>
            <a:off x="6176917" y="4223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4019A2-CA2B-6248-AF5E-B4A92D4F36C2}"/>
              </a:ext>
            </a:extLst>
          </p:cNvPr>
          <p:cNvSpPr txBox="1"/>
          <p:nvPr/>
        </p:nvSpPr>
        <p:spPr>
          <a:xfrm>
            <a:off x="318090" y="6120419"/>
            <a:ext cx="4681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minimally connect them all?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54875F-6625-C141-87B3-9F5AE6E810C2}"/>
              </a:ext>
            </a:extLst>
          </p:cNvPr>
          <p:cNvSpPr/>
          <p:nvPr/>
        </p:nvSpPr>
        <p:spPr>
          <a:xfrm>
            <a:off x="5460175" y="478682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Transportation network</a:t>
            </a:r>
          </a:p>
          <a:p>
            <a:pPr lvl="1"/>
            <a:r>
              <a:rPr lang="en-US" sz="2000" dirty="0"/>
              <a:t>Water supply network</a:t>
            </a:r>
          </a:p>
          <a:p>
            <a:pPr lvl="1"/>
            <a:r>
              <a:rPr lang="en-US" sz="2000" dirty="0"/>
              <a:t>Electrical grid</a:t>
            </a:r>
          </a:p>
          <a:p>
            <a:pPr lvl="1"/>
            <a:r>
              <a:rPr lang="en-US" sz="2000" dirty="0"/>
              <a:t>Telecommunication network </a:t>
            </a:r>
          </a:p>
        </p:txBody>
      </p:sp>
    </p:spTree>
    <p:extLst>
      <p:ext uri="{BB962C8B-B14F-4D97-AF65-F5344CB8AC3E}">
        <p14:creationId xmlns:p14="http://schemas.microsoft.com/office/powerpoint/2010/main" val="2636492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335F3-7B35-0941-8984-ACA96291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1C96-EF23-5F43-A8E6-AD839659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Correctness:</a:t>
            </a:r>
          </a:p>
          <a:p>
            <a:pPr lvl="1"/>
            <a:r>
              <a:rPr lang="en-US" dirty="0"/>
              <a:t>Outputs a spanning tree</a:t>
            </a:r>
          </a:p>
          <a:p>
            <a:pPr lvl="2"/>
            <a:r>
              <a:rPr lang="en-US" dirty="0"/>
              <a:t>T is always a forest</a:t>
            </a:r>
          </a:p>
          <a:p>
            <a:pPr lvl="2"/>
            <a:r>
              <a:rPr lang="en-US" dirty="0"/>
              <a:t>T is spanning: ∀ vertex </a:t>
            </a:r>
            <a:r>
              <a:rPr lang="en-US" i="1" dirty="0"/>
              <a:t>v</a:t>
            </a:r>
            <a:r>
              <a:rPr lang="en-US" dirty="0"/>
              <a:t>, the edge that has the least weight and connect </a:t>
            </a:r>
            <a:r>
              <a:rPr lang="en-US" i="1" dirty="0"/>
              <a:t>v</a:t>
            </a:r>
            <a:r>
              <a:rPr lang="en-US" dirty="0"/>
              <a:t> to T must be considered in the iterations.</a:t>
            </a:r>
          </a:p>
          <a:p>
            <a:pPr lvl="1"/>
            <a:r>
              <a:rPr lang="en-US" dirty="0"/>
              <a:t>Minimum weight</a:t>
            </a:r>
          </a:p>
          <a:p>
            <a:pPr lvl="2"/>
            <a:r>
              <a:rPr lang="en-US" dirty="0"/>
              <a:t>Proof by induction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Run-time: O(|E| </a:t>
            </a:r>
            <a:r>
              <a:rPr lang="en-US" dirty="0" err="1"/>
              <a:t>log|E</a:t>
            </a:r>
            <a:r>
              <a:rPr lang="en-US" dirty="0"/>
              <a:t>|)</a:t>
            </a:r>
          </a:p>
          <a:p>
            <a:pPr lvl="1"/>
            <a:r>
              <a:rPr lang="en-US" dirty="0"/>
              <a:t>Sorting the edges dominates the run-time.</a:t>
            </a:r>
          </a:p>
          <a:p>
            <a:pPr lvl="1"/>
            <a:endParaRPr lang="en-US" dirty="0"/>
          </a:p>
          <a:p>
            <a:r>
              <a:rPr lang="en-US" dirty="0"/>
              <a:t>Question: can the Kruskal’s algorithm be revised to a reverse order? I.e., sort the edges in decreasing order, remove the largest weight edges one by one as long as it does not need to additional disconnection?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1A92C-4829-624A-A659-625855CE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4187-6E66-8D4A-93C5-326A8C94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7A49-4CC1-DE4E-BCA4-D8298CB25F26}" type="slidenum">
              <a:rPr lang="zh-TW" altLang="en-US"/>
              <a:pPr/>
              <a:t>31</a:t>
            </a:fld>
            <a:endParaRPr lang="en-US" altLang="zh-TW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769D6CE9-EA93-3E4F-955E-63326A9171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E13B2A1-C43F-B74E-8E9C-F6F4F4036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772400" cy="439578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Input: A connected undirected weighted graph G = (V, 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Output: A minimum spanning tree T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endParaRPr lang="en-US" altLang="zh-TW" sz="2800" dirty="0">
              <a:solidFill>
                <a:schemeClr val="accent1"/>
              </a:solidFill>
              <a:ea typeface="新細明體" panose="02020500000000000000" pitchFamily="18" charset="-120"/>
            </a:endParaRP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dirty="0">
                <a:solidFill>
                  <a:schemeClr val="accent1"/>
                </a:solidFill>
                <a:ea typeface="新細明體" panose="02020500000000000000" pitchFamily="18" charset="-120"/>
              </a:rPr>
              <a:t>Sort the edges in E in increasing order according to weights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dirty="0">
                <a:ea typeface="新細明體" panose="02020500000000000000" pitchFamily="18" charset="-120"/>
              </a:rPr>
              <a:t>Arbitrarily choose a vertex </a:t>
            </a:r>
            <a:r>
              <a:rPr lang="en-US" altLang="zh-TW" sz="2800" i="1" dirty="0">
                <a:ea typeface="新細明體" panose="02020500000000000000" pitchFamily="18" charset="-120"/>
              </a:rPr>
              <a:t>v</a:t>
            </a:r>
            <a:r>
              <a:rPr lang="en-US" altLang="zh-TW" sz="2800" dirty="0">
                <a:ea typeface="新細明體" panose="02020500000000000000" pitchFamily="18" charset="-120"/>
              </a:rPr>
              <a:t> ∊ V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dirty="0">
                <a:ea typeface="新細明體" panose="02020500000000000000" pitchFamily="18" charset="-120"/>
              </a:rPr>
              <a:t>L={</a:t>
            </a:r>
            <a:r>
              <a:rPr lang="en-US" altLang="zh-TW" sz="2800" i="1" dirty="0">
                <a:ea typeface="新細明體" panose="02020500000000000000" pitchFamily="18" charset="-120"/>
              </a:rPr>
              <a:t>v</a:t>
            </a:r>
            <a:r>
              <a:rPr lang="en-US" altLang="zh-TW" sz="2800" dirty="0">
                <a:ea typeface="新細明體" panose="02020500000000000000" pitchFamily="18" charset="-120"/>
              </a:rPr>
              <a:t>}, R=V-{</a:t>
            </a:r>
            <a:r>
              <a:rPr lang="en-US" altLang="zh-TW" sz="2800" i="1" dirty="0">
                <a:ea typeface="新細明體" panose="02020500000000000000" pitchFamily="18" charset="-120"/>
              </a:rPr>
              <a:t>v</a:t>
            </a:r>
            <a:r>
              <a:rPr lang="en-US" altLang="zh-TW" sz="2800" dirty="0">
                <a:ea typeface="新細明體" panose="02020500000000000000" pitchFamily="18" charset="-120"/>
              </a:rPr>
              <a:t>} 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dirty="0">
                <a:ea typeface="新細明體" panose="02020500000000000000" pitchFamily="18" charset="-120"/>
              </a:rPr>
              <a:t>T={}</a:t>
            </a:r>
          </a:p>
          <a:p>
            <a:pPr marL="609600" indent="-609600">
              <a:lnSpc>
                <a:spcPct val="90000"/>
              </a:lnSpc>
              <a:buFontTx/>
              <a:buAutoNum type="arabicPlain"/>
            </a:pPr>
            <a:r>
              <a:rPr lang="en-US" altLang="zh-TW" sz="2800" b="1" dirty="0">
                <a:ea typeface="新細明體" panose="02020500000000000000" pitchFamily="18" charset="-120"/>
              </a:rPr>
              <a:t>while</a:t>
            </a:r>
            <a:r>
              <a:rPr lang="en-US" altLang="zh-TW" sz="2800" dirty="0">
                <a:ea typeface="新細明體" panose="02020500000000000000" pitchFamily="18" charset="-120"/>
              </a:rPr>
              <a:t> R is not empty </a:t>
            </a:r>
            <a:r>
              <a:rPr lang="en-US" altLang="zh-TW" sz="2800" b="1" dirty="0">
                <a:ea typeface="新細明體" panose="02020500000000000000" pitchFamily="18" charset="-120"/>
              </a:rPr>
              <a:t>do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6        Take an edge </a:t>
            </a:r>
            <a:r>
              <a:rPr lang="en-US" altLang="zh-TW" sz="2800" i="1" dirty="0">
                <a:ea typeface="新細明體" panose="02020500000000000000" pitchFamily="18" charset="-120"/>
              </a:rPr>
              <a:t>e=</a:t>
            </a:r>
            <a:r>
              <a:rPr lang="en-US" altLang="zh-TW" sz="2800" dirty="0">
                <a:ea typeface="新細明體" panose="02020500000000000000" pitchFamily="18" charset="-120"/>
              </a:rPr>
              <a:t>(</a:t>
            </a:r>
            <a:r>
              <a:rPr lang="en-US" altLang="zh-TW" sz="2800" i="1" dirty="0" err="1">
                <a:ea typeface="新細明體" panose="02020500000000000000" pitchFamily="18" charset="-120"/>
              </a:rPr>
              <a:t>u</a:t>
            </a:r>
            <a:r>
              <a:rPr lang="en-US" altLang="zh-TW" sz="2800" dirty="0" err="1">
                <a:ea typeface="新細明體" panose="02020500000000000000" pitchFamily="18" charset="-120"/>
              </a:rPr>
              <a:t>,</a:t>
            </a:r>
            <a:r>
              <a:rPr lang="en-US" altLang="zh-TW" sz="2800" i="1" dirty="0" err="1">
                <a:ea typeface="新細明體" panose="02020500000000000000" pitchFamily="18" charset="-120"/>
              </a:rPr>
              <a:t>v</a:t>
            </a:r>
            <a:r>
              <a:rPr lang="en-US" altLang="zh-TW" sz="2800" dirty="0">
                <a:ea typeface="新細明體" panose="02020500000000000000" pitchFamily="18" charset="-120"/>
              </a:rPr>
              <a:t>) that has the least weight amongst edges          crossing L and R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7          Add </a:t>
            </a:r>
            <a:r>
              <a:rPr lang="en-US" altLang="zh-TW" sz="2800" i="1" dirty="0">
                <a:ea typeface="新細明體" panose="02020500000000000000" pitchFamily="18" charset="-120"/>
              </a:rPr>
              <a:t>e</a:t>
            </a:r>
            <a:r>
              <a:rPr lang="en-US" altLang="zh-TW" sz="2800" dirty="0">
                <a:ea typeface="新細明體" panose="02020500000000000000" pitchFamily="18" charset="-120"/>
              </a:rPr>
              <a:t> to T</a:t>
            </a:r>
          </a:p>
          <a:p>
            <a:pPr marL="609600" indent="-609600">
              <a:lnSpc>
                <a:spcPct val="90000"/>
              </a:lnSpc>
              <a:buFontTx/>
              <a:buAutoNum type="arabicPlain" startAt="8"/>
            </a:pPr>
            <a:r>
              <a:rPr lang="en-US" altLang="zh-TW" sz="2800" dirty="0">
                <a:ea typeface="新細明體" panose="02020500000000000000" pitchFamily="18" charset="-120"/>
              </a:rPr>
              <a:t>Remove </a:t>
            </a:r>
            <a:r>
              <a:rPr lang="en-US" altLang="zh-TW" sz="2800" i="1" dirty="0">
                <a:ea typeface="新細明體" panose="02020500000000000000" pitchFamily="18" charset="-120"/>
              </a:rPr>
              <a:t>u</a:t>
            </a:r>
            <a:r>
              <a:rPr lang="en-US" altLang="zh-TW" sz="2800" dirty="0">
                <a:ea typeface="新細明體" panose="02020500000000000000" pitchFamily="18" charset="-120"/>
              </a:rPr>
              <a:t> from R and add it to L </a:t>
            </a:r>
          </a:p>
          <a:p>
            <a:pPr marL="609600" indent="-609600">
              <a:lnSpc>
                <a:spcPct val="90000"/>
              </a:lnSpc>
              <a:buFontTx/>
              <a:buAutoNum type="arabicPlain" startAt="8"/>
            </a:pPr>
            <a:r>
              <a:rPr lang="en-US" altLang="zh-TW" sz="2800" dirty="0">
                <a:ea typeface="新細明體" panose="02020500000000000000" pitchFamily="18" charset="-120"/>
              </a:rPr>
              <a:t>Return T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zh-TW" sz="2800" dirty="0">
                <a:ea typeface="新細明體" panose="02020500000000000000" pitchFamily="18" charset="-120"/>
              </a:rPr>
              <a:t>           }</a:t>
            </a:r>
          </a:p>
          <a:p>
            <a:endParaRPr lang="en-US" sz="2800" dirty="0"/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altLang="zh-TW" sz="2800" i="1" dirty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78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32</a:t>
            </a:fld>
            <a:endParaRPr lang="en-US" altLang="zh-TW"/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AF1C7579-3C32-D543-98C2-6A2E47D55AE3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3692525"/>
            <a:ext cx="4608512" cy="2403475"/>
            <a:chOff x="1429" y="2778"/>
            <a:chExt cx="2903" cy="1514"/>
          </a:xfrm>
        </p:grpSpPr>
        <p:grpSp>
          <p:nvGrpSpPr>
            <p:cNvPr id="32773" name="Group 5">
              <a:extLst>
                <a:ext uri="{FF2B5EF4-FFF2-40B4-BE49-F238E27FC236}">
                  <a16:creationId xmlns:a16="http://schemas.microsoft.com/office/drawing/2014/main" id="{E0B6D62D-8B01-E648-A7A7-0F1EFE39E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32774" name="Text Box 6">
                <a:extLst>
                  <a:ext uri="{FF2B5EF4-FFF2-40B4-BE49-F238E27FC236}">
                    <a16:creationId xmlns:a16="http://schemas.microsoft.com/office/drawing/2014/main" id="{363BBF89-0152-4645-85BC-50F2521654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32775" name="Oval 7">
                <a:extLst>
                  <a:ext uri="{FF2B5EF4-FFF2-40B4-BE49-F238E27FC236}">
                    <a16:creationId xmlns:a16="http://schemas.microsoft.com/office/drawing/2014/main" id="{BA9BA0AC-70BA-4842-8710-C0586590F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76" name="Group 8">
              <a:extLst>
                <a:ext uri="{FF2B5EF4-FFF2-40B4-BE49-F238E27FC236}">
                  <a16:creationId xmlns:a16="http://schemas.microsoft.com/office/drawing/2014/main" id="{76A608C3-5292-B14C-A037-1A110EFAB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32777" name="Text Box 9">
                <a:extLst>
                  <a:ext uri="{FF2B5EF4-FFF2-40B4-BE49-F238E27FC236}">
                    <a16:creationId xmlns:a16="http://schemas.microsoft.com/office/drawing/2014/main" id="{C8B96559-64AB-0249-90C0-787093F63F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32778" name="Oval 10">
                <a:extLst>
                  <a:ext uri="{FF2B5EF4-FFF2-40B4-BE49-F238E27FC236}">
                    <a16:creationId xmlns:a16="http://schemas.microsoft.com/office/drawing/2014/main" id="{7DD64D0F-5487-DE40-A4EB-DEF7DB14F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79" name="Group 11">
              <a:extLst>
                <a:ext uri="{FF2B5EF4-FFF2-40B4-BE49-F238E27FC236}">
                  <a16:creationId xmlns:a16="http://schemas.microsoft.com/office/drawing/2014/main" id="{E82CFF43-5CA0-2D4D-8450-99D02461DB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32780" name="Text Box 12">
                <a:extLst>
                  <a:ext uri="{FF2B5EF4-FFF2-40B4-BE49-F238E27FC236}">
                    <a16:creationId xmlns:a16="http://schemas.microsoft.com/office/drawing/2014/main" id="{51C7789B-BA99-7740-AB20-AC6FA5CEF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32781" name="Oval 13">
                <a:extLst>
                  <a:ext uri="{FF2B5EF4-FFF2-40B4-BE49-F238E27FC236}">
                    <a16:creationId xmlns:a16="http://schemas.microsoft.com/office/drawing/2014/main" id="{EF459861-C0D2-A342-89D1-AE74FBEAD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82" name="Group 14">
              <a:extLst>
                <a:ext uri="{FF2B5EF4-FFF2-40B4-BE49-F238E27FC236}">
                  <a16:creationId xmlns:a16="http://schemas.microsoft.com/office/drawing/2014/main" id="{5415932F-E3FA-B841-8BBD-5AF9711E1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32783" name="Text Box 15">
                <a:extLst>
                  <a:ext uri="{FF2B5EF4-FFF2-40B4-BE49-F238E27FC236}">
                    <a16:creationId xmlns:a16="http://schemas.microsoft.com/office/drawing/2014/main" id="{9562BA8F-E7D4-9A42-B1A7-A851BC9A9B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32784" name="Oval 16">
                <a:extLst>
                  <a:ext uri="{FF2B5EF4-FFF2-40B4-BE49-F238E27FC236}">
                    <a16:creationId xmlns:a16="http://schemas.microsoft.com/office/drawing/2014/main" id="{D67501A4-B717-4447-A8C1-81F657F0F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85" name="Group 17">
              <a:extLst>
                <a:ext uri="{FF2B5EF4-FFF2-40B4-BE49-F238E27FC236}">
                  <a16:creationId xmlns:a16="http://schemas.microsoft.com/office/drawing/2014/main" id="{5FDD7794-C807-0C41-BB6B-C5DC240C92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32786" name="Text Box 18">
                <a:extLst>
                  <a:ext uri="{FF2B5EF4-FFF2-40B4-BE49-F238E27FC236}">
                    <a16:creationId xmlns:a16="http://schemas.microsoft.com/office/drawing/2014/main" id="{29D5E756-C577-7A41-99A4-8DC6D940FC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32787" name="Oval 19">
                <a:extLst>
                  <a:ext uri="{FF2B5EF4-FFF2-40B4-BE49-F238E27FC236}">
                    <a16:creationId xmlns:a16="http://schemas.microsoft.com/office/drawing/2014/main" id="{2B3B462D-5189-9D43-9D72-A13DFD531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88" name="Group 20">
              <a:extLst>
                <a:ext uri="{FF2B5EF4-FFF2-40B4-BE49-F238E27FC236}">
                  <a16:creationId xmlns:a16="http://schemas.microsoft.com/office/drawing/2014/main" id="{8AF27871-5933-4442-A188-876B3D9980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32789" name="Text Box 21">
                <a:extLst>
                  <a:ext uri="{FF2B5EF4-FFF2-40B4-BE49-F238E27FC236}">
                    <a16:creationId xmlns:a16="http://schemas.microsoft.com/office/drawing/2014/main" id="{37DA84AA-9571-3D4F-BCA4-5B716DFD2C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32790" name="Oval 22">
                <a:extLst>
                  <a:ext uri="{FF2B5EF4-FFF2-40B4-BE49-F238E27FC236}">
                    <a16:creationId xmlns:a16="http://schemas.microsoft.com/office/drawing/2014/main" id="{00D73116-E20B-824F-BA49-4F5350DA7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91" name="Group 23">
              <a:extLst>
                <a:ext uri="{FF2B5EF4-FFF2-40B4-BE49-F238E27FC236}">
                  <a16:creationId xmlns:a16="http://schemas.microsoft.com/office/drawing/2014/main" id="{DD5B9361-A264-4549-8F43-98FB224B9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32792" name="Text Box 24">
                <a:extLst>
                  <a:ext uri="{FF2B5EF4-FFF2-40B4-BE49-F238E27FC236}">
                    <a16:creationId xmlns:a16="http://schemas.microsoft.com/office/drawing/2014/main" id="{9D93EA9D-BED9-904D-8F88-4875874011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32793" name="Oval 25">
                <a:extLst>
                  <a:ext uri="{FF2B5EF4-FFF2-40B4-BE49-F238E27FC236}">
                    <a16:creationId xmlns:a16="http://schemas.microsoft.com/office/drawing/2014/main" id="{DFD7D09D-D7E3-3D4C-B365-3461F4A67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94" name="Group 26">
              <a:extLst>
                <a:ext uri="{FF2B5EF4-FFF2-40B4-BE49-F238E27FC236}">
                  <a16:creationId xmlns:a16="http://schemas.microsoft.com/office/drawing/2014/main" id="{1A516A31-3411-B349-A5F2-5B489D114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32795" name="Text Box 27">
                <a:extLst>
                  <a:ext uri="{FF2B5EF4-FFF2-40B4-BE49-F238E27FC236}">
                    <a16:creationId xmlns:a16="http://schemas.microsoft.com/office/drawing/2014/main" id="{85A6671F-5359-184D-894E-A62E392130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32796" name="Oval 28">
                <a:extLst>
                  <a:ext uri="{FF2B5EF4-FFF2-40B4-BE49-F238E27FC236}">
                    <a16:creationId xmlns:a16="http://schemas.microsoft.com/office/drawing/2014/main" id="{A6BCFE79-4EDF-D141-B5A7-75F99B8D7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797" name="Group 29">
              <a:extLst>
                <a:ext uri="{FF2B5EF4-FFF2-40B4-BE49-F238E27FC236}">
                  <a16:creationId xmlns:a16="http://schemas.microsoft.com/office/drawing/2014/main" id="{8AC29AC6-7186-9D4E-B16C-A306A66544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32798" name="Text Box 30">
                <a:extLst>
                  <a:ext uri="{FF2B5EF4-FFF2-40B4-BE49-F238E27FC236}">
                    <a16:creationId xmlns:a16="http://schemas.microsoft.com/office/drawing/2014/main" id="{14498E1A-9877-D640-984E-77D4CB60E8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32799" name="Oval 31">
                <a:extLst>
                  <a:ext uri="{FF2B5EF4-FFF2-40B4-BE49-F238E27FC236}">
                    <a16:creationId xmlns:a16="http://schemas.microsoft.com/office/drawing/2014/main" id="{32FC6C29-22FB-CA4B-A727-C5BF2D3DA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00" name="Line 32">
              <a:extLst>
                <a:ext uri="{FF2B5EF4-FFF2-40B4-BE49-F238E27FC236}">
                  <a16:creationId xmlns:a16="http://schemas.microsoft.com/office/drawing/2014/main" id="{A5029AC1-6051-7141-9816-9C2630FF5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1" name="Line 33">
              <a:extLst>
                <a:ext uri="{FF2B5EF4-FFF2-40B4-BE49-F238E27FC236}">
                  <a16:creationId xmlns:a16="http://schemas.microsoft.com/office/drawing/2014/main" id="{39853911-3F4D-F449-ACDC-044304FE1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Line 34">
              <a:extLst>
                <a:ext uri="{FF2B5EF4-FFF2-40B4-BE49-F238E27FC236}">
                  <a16:creationId xmlns:a16="http://schemas.microsoft.com/office/drawing/2014/main" id="{F9A645D5-0088-3540-AE44-9A667C04C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3" name="Line 35">
              <a:extLst>
                <a:ext uri="{FF2B5EF4-FFF2-40B4-BE49-F238E27FC236}">
                  <a16:creationId xmlns:a16="http://schemas.microsoft.com/office/drawing/2014/main" id="{7D3A9091-9DA8-0E4F-9F7E-8B480E77E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4" name="Line 36">
              <a:extLst>
                <a:ext uri="{FF2B5EF4-FFF2-40B4-BE49-F238E27FC236}">
                  <a16:creationId xmlns:a16="http://schemas.microsoft.com/office/drawing/2014/main" id="{3EFD7F30-C82E-2044-984C-843EB7A31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5" name="Line 37">
              <a:extLst>
                <a:ext uri="{FF2B5EF4-FFF2-40B4-BE49-F238E27FC236}">
                  <a16:creationId xmlns:a16="http://schemas.microsoft.com/office/drawing/2014/main" id="{AB4A5798-AF81-4249-B1F7-33DFED018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6" name="Line 38">
              <a:extLst>
                <a:ext uri="{FF2B5EF4-FFF2-40B4-BE49-F238E27FC236}">
                  <a16:creationId xmlns:a16="http://schemas.microsoft.com/office/drawing/2014/main" id="{C61565F8-7B4E-4A40-9F6B-E08F6051F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7" name="Line 39">
              <a:extLst>
                <a:ext uri="{FF2B5EF4-FFF2-40B4-BE49-F238E27FC236}">
                  <a16:creationId xmlns:a16="http://schemas.microsoft.com/office/drawing/2014/main" id="{83787391-DBAF-C04E-A2D5-5AE8FEA94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8" name="Line 40">
              <a:extLst>
                <a:ext uri="{FF2B5EF4-FFF2-40B4-BE49-F238E27FC236}">
                  <a16:creationId xmlns:a16="http://schemas.microsoft.com/office/drawing/2014/main" id="{D1C1D2FA-9A42-DD43-8D4E-031B8384E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9" name="Line 41">
              <a:extLst>
                <a:ext uri="{FF2B5EF4-FFF2-40B4-BE49-F238E27FC236}">
                  <a16:creationId xmlns:a16="http://schemas.microsoft.com/office/drawing/2014/main" id="{DAA599C5-648A-4E43-8A6F-3F8EABAF9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0" name="Line 42">
              <a:extLst>
                <a:ext uri="{FF2B5EF4-FFF2-40B4-BE49-F238E27FC236}">
                  <a16:creationId xmlns:a16="http://schemas.microsoft.com/office/drawing/2014/main" id="{78F22A0D-AA5E-7A47-9556-DC75268B51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Line 43">
              <a:extLst>
                <a:ext uri="{FF2B5EF4-FFF2-40B4-BE49-F238E27FC236}">
                  <a16:creationId xmlns:a16="http://schemas.microsoft.com/office/drawing/2014/main" id="{2C13A3FE-A958-CF40-A4EC-CC2EF2E0C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2" name="Line 44">
              <a:extLst>
                <a:ext uri="{FF2B5EF4-FFF2-40B4-BE49-F238E27FC236}">
                  <a16:creationId xmlns:a16="http://schemas.microsoft.com/office/drawing/2014/main" id="{B4E0042A-67A9-F444-A99D-0F4E1692D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3" name="Line 45">
              <a:extLst>
                <a:ext uri="{FF2B5EF4-FFF2-40B4-BE49-F238E27FC236}">
                  <a16:creationId xmlns:a16="http://schemas.microsoft.com/office/drawing/2014/main" id="{32930A48-55A5-FD41-961E-DA5B031B42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4" name="Text Box 46">
              <a:extLst>
                <a:ext uri="{FF2B5EF4-FFF2-40B4-BE49-F238E27FC236}">
                  <a16:creationId xmlns:a16="http://schemas.microsoft.com/office/drawing/2014/main" id="{771127B4-BB31-E840-BD2C-17BDDD49F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2815" name="Text Box 47">
              <a:extLst>
                <a:ext uri="{FF2B5EF4-FFF2-40B4-BE49-F238E27FC236}">
                  <a16:creationId xmlns:a16="http://schemas.microsoft.com/office/drawing/2014/main" id="{5FF6A478-FF5F-984D-8607-6A2D47364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7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816" name="Text Box 48">
              <a:extLst>
                <a:ext uri="{FF2B5EF4-FFF2-40B4-BE49-F238E27FC236}">
                  <a16:creationId xmlns:a16="http://schemas.microsoft.com/office/drawing/2014/main" id="{3DFE4F1C-7C5A-BE4B-8025-93A496A4A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6" y="27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817" name="Text Box 49">
              <a:extLst>
                <a:ext uri="{FF2B5EF4-FFF2-40B4-BE49-F238E27FC236}">
                  <a16:creationId xmlns:a16="http://schemas.microsoft.com/office/drawing/2014/main" id="{8F54AF65-E711-0949-BBDE-586454EDD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2818" name="Text Box 50">
              <a:extLst>
                <a:ext uri="{FF2B5EF4-FFF2-40B4-BE49-F238E27FC236}">
                  <a16:creationId xmlns:a16="http://schemas.microsoft.com/office/drawing/2014/main" id="{B11A42B9-BDCC-6145-8E97-E7ACA255D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2819" name="Text Box 51">
              <a:extLst>
                <a:ext uri="{FF2B5EF4-FFF2-40B4-BE49-F238E27FC236}">
                  <a16:creationId xmlns:a16="http://schemas.microsoft.com/office/drawing/2014/main" id="{461099E3-45D7-8348-BB63-9F5654FE0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2820" name="Text Box 52">
              <a:extLst>
                <a:ext uri="{FF2B5EF4-FFF2-40B4-BE49-F238E27FC236}">
                  <a16:creationId xmlns:a16="http://schemas.microsoft.com/office/drawing/2014/main" id="{27176C6E-401D-7B46-9D04-8E6ECA92A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2821" name="Text Box 53">
              <a:extLst>
                <a:ext uri="{FF2B5EF4-FFF2-40B4-BE49-F238E27FC236}">
                  <a16:creationId xmlns:a16="http://schemas.microsoft.com/office/drawing/2014/main" id="{9E0B611E-0676-6546-A685-EF6501E6B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2822" name="Text Box 54">
              <a:extLst>
                <a:ext uri="{FF2B5EF4-FFF2-40B4-BE49-F238E27FC236}">
                  <a16:creationId xmlns:a16="http://schemas.microsoft.com/office/drawing/2014/main" id="{3C134867-54C6-E848-A4AD-14DB02107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2823" name="Text Box 55">
              <a:extLst>
                <a:ext uri="{FF2B5EF4-FFF2-40B4-BE49-F238E27FC236}">
                  <a16:creationId xmlns:a16="http://schemas.microsoft.com/office/drawing/2014/main" id="{D55FAD19-2B0B-4749-8F56-3B14AF4D1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2824" name="Text Box 56">
              <a:extLst>
                <a:ext uri="{FF2B5EF4-FFF2-40B4-BE49-F238E27FC236}">
                  <a16:creationId xmlns:a16="http://schemas.microsoft.com/office/drawing/2014/main" id="{27E7F4D3-407A-C14D-A464-4C10D1574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32825" name="Text Box 57">
              <a:extLst>
                <a:ext uri="{FF2B5EF4-FFF2-40B4-BE49-F238E27FC236}">
                  <a16:creationId xmlns:a16="http://schemas.microsoft.com/office/drawing/2014/main" id="{6ACA87E6-681D-A444-A0CC-B4BFF92BB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826" name="Text Box 58">
              <a:extLst>
                <a:ext uri="{FF2B5EF4-FFF2-40B4-BE49-F238E27FC236}">
                  <a16:creationId xmlns:a16="http://schemas.microsoft.com/office/drawing/2014/main" id="{C3F569E9-C1EB-5844-AD15-AC914F1B9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32827" name="Text Box 59">
              <a:extLst>
                <a:ext uri="{FF2B5EF4-FFF2-40B4-BE49-F238E27FC236}">
                  <a16:creationId xmlns:a16="http://schemas.microsoft.com/office/drawing/2014/main" id="{6AEC9861-5004-1F44-AFD4-AA771A7E3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  <p:sp>
        <p:nvSpPr>
          <p:cNvPr id="32885" name="Text Box 117">
            <a:extLst>
              <a:ext uri="{FF2B5EF4-FFF2-40B4-BE49-F238E27FC236}">
                <a16:creationId xmlns:a16="http://schemas.microsoft.com/office/drawing/2014/main" id="{EED8D64F-D6B1-0E4E-B24D-F4573D7BC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2" y="3806827"/>
            <a:ext cx="12239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TW" sz="2400" dirty="0">
                <a:ea typeface="新細明體" panose="02020500000000000000" pitchFamily="18" charset="-120"/>
              </a:rPr>
              <a:t>The root vertex</a:t>
            </a:r>
          </a:p>
        </p:txBody>
      </p:sp>
      <p:sp>
        <p:nvSpPr>
          <p:cNvPr id="32886" name="Line 118">
            <a:extLst>
              <a:ext uri="{FF2B5EF4-FFF2-40B4-BE49-F238E27FC236}">
                <a16:creationId xmlns:a16="http://schemas.microsoft.com/office/drawing/2014/main" id="{9E08020B-98D7-4A48-B97C-97EC60748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330702"/>
            <a:ext cx="792162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</p:spTree>
    <p:extLst>
      <p:ext uri="{BB962C8B-B14F-4D97-AF65-F5344CB8AC3E}">
        <p14:creationId xmlns:p14="http://schemas.microsoft.com/office/powerpoint/2010/main" val="364099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33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4" name="Group 60">
            <a:extLst>
              <a:ext uri="{FF2B5EF4-FFF2-40B4-BE49-F238E27FC236}">
                <a16:creationId xmlns:a16="http://schemas.microsoft.com/office/drawing/2014/main" id="{0B4009C2-D481-604B-87BA-B5072CE602B3}"/>
              </a:ext>
            </a:extLst>
          </p:cNvPr>
          <p:cNvGrpSpPr>
            <a:grpSpLocks/>
          </p:cNvGrpSpPr>
          <p:nvPr/>
        </p:nvGrpSpPr>
        <p:grpSpPr bwMode="auto">
          <a:xfrm>
            <a:off x="2173288" y="3581400"/>
            <a:ext cx="4608512" cy="2493963"/>
            <a:chOff x="1429" y="2721"/>
            <a:chExt cx="2903" cy="1571"/>
          </a:xfrm>
        </p:grpSpPr>
        <p:grpSp>
          <p:nvGrpSpPr>
            <p:cNvPr id="65" name="Group 61">
              <a:extLst>
                <a:ext uri="{FF2B5EF4-FFF2-40B4-BE49-F238E27FC236}">
                  <a16:creationId xmlns:a16="http://schemas.microsoft.com/office/drawing/2014/main" id="{7665CA92-7BBE-0D47-9255-5AA118531C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20" name="Text Box 62">
                <a:extLst>
                  <a:ext uri="{FF2B5EF4-FFF2-40B4-BE49-F238E27FC236}">
                    <a16:creationId xmlns:a16="http://schemas.microsoft.com/office/drawing/2014/main" id="{7C19629F-1C27-1C45-A9BB-FA5E0CEE1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21" name="Oval 63">
                <a:extLst>
                  <a:ext uri="{FF2B5EF4-FFF2-40B4-BE49-F238E27FC236}">
                    <a16:creationId xmlns:a16="http://schemas.microsoft.com/office/drawing/2014/main" id="{5C6C963A-A223-754F-9C7A-896BC05B8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64">
              <a:extLst>
                <a:ext uri="{FF2B5EF4-FFF2-40B4-BE49-F238E27FC236}">
                  <a16:creationId xmlns:a16="http://schemas.microsoft.com/office/drawing/2014/main" id="{4F1C8534-B901-0C49-A502-8ACD85D0C8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16" name="Text Box 65">
                <a:extLst>
                  <a:ext uri="{FF2B5EF4-FFF2-40B4-BE49-F238E27FC236}">
                    <a16:creationId xmlns:a16="http://schemas.microsoft.com/office/drawing/2014/main" id="{29C40EC1-3C19-0B44-8AB4-899D984F32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17" name="Oval 66">
                <a:extLst>
                  <a:ext uri="{FF2B5EF4-FFF2-40B4-BE49-F238E27FC236}">
                    <a16:creationId xmlns:a16="http://schemas.microsoft.com/office/drawing/2014/main" id="{679AF6F1-ED5A-E648-AE0E-18F0AFEA9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055E93AB-D851-9D49-BAC6-FE795B628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14" name="Text Box 68">
                <a:extLst>
                  <a:ext uri="{FF2B5EF4-FFF2-40B4-BE49-F238E27FC236}">
                    <a16:creationId xmlns:a16="http://schemas.microsoft.com/office/drawing/2014/main" id="{BF4B56F3-87BE-BB40-8EA9-459F474EA8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15" name="Oval 69">
                <a:extLst>
                  <a:ext uri="{FF2B5EF4-FFF2-40B4-BE49-F238E27FC236}">
                    <a16:creationId xmlns:a16="http://schemas.microsoft.com/office/drawing/2014/main" id="{1A8DEDCA-A2FC-FB4D-8980-2D64A755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70">
              <a:extLst>
                <a:ext uri="{FF2B5EF4-FFF2-40B4-BE49-F238E27FC236}">
                  <a16:creationId xmlns:a16="http://schemas.microsoft.com/office/drawing/2014/main" id="{02934CC4-2B73-F844-8572-2EDDF4896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12" name="Text Box 71">
                <a:extLst>
                  <a:ext uri="{FF2B5EF4-FFF2-40B4-BE49-F238E27FC236}">
                    <a16:creationId xmlns:a16="http://schemas.microsoft.com/office/drawing/2014/main" id="{F9BCA3CE-54F7-494A-8710-A8538FEDDA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13" name="Oval 72">
                <a:extLst>
                  <a:ext uri="{FF2B5EF4-FFF2-40B4-BE49-F238E27FC236}">
                    <a16:creationId xmlns:a16="http://schemas.microsoft.com/office/drawing/2014/main" id="{B4907AE2-BBBA-EE4F-9C25-D532AF06F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9" name="Group 73">
              <a:extLst>
                <a:ext uri="{FF2B5EF4-FFF2-40B4-BE49-F238E27FC236}">
                  <a16:creationId xmlns:a16="http://schemas.microsoft.com/office/drawing/2014/main" id="{21808F94-5345-8249-B2CB-6672E467CA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10" name="Text Box 74">
                <a:extLst>
                  <a:ext uri="{FF2B5EF4-FFF2-40B4-BE49-F238E27FC236}">
                    <a16:creationId xmlns:a16="http://schemas.microsoft.com/office/drawing/2014/main" id="{FA6BAF3C-1465-354C-A049-FCDE7547EF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11" name="Oval 75">
                <a:extLst>
                  <a:ext uri="{FF2B5EF4-FFF2-40B4-BE49-F238E27FC236}">
                    <a16:creationId xmlns:a16="http://schemas.microsoft.com/office/drawing/2014/main" id="{DD42E052-F72D-D845-BF99-15F23E46B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76">
              <a:extLst>
                <a:ext uri="{FF2B5EF4-FFF2-40B4-BE49-F238E27FC236}">
                  <a16:creationId xmlns:a16="http://schemas.microsoft.com/office/drawing/2014/main" id="{FAC0D8FB-FAFD-1A4A-8436-D147DB2802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08" name="Text Box 77">
                <a:extLst>
                  <a:ext uri="{FF2B5EF4-FFF2-40B4-BE49-F238E27FC236}">
                    <a16:creationId xmlns:a16="http://schemas.microsoft.com/office/drawing/2014/main" id="{07BA42E7-FD74-CE4C-9869-4AD2B76389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09" name="Oval 78">
                <a:extLst>
                  <a:ext uri="{FF2B5EF4-FFF2-40B4-BE49-F238E27FC236}">
                    <a16:creationId xmlns:a16="http://schemas.microsoft.com/office/drawing/2014/main" id="{4EB3A039-65CF-474D-9C2B-857D77CD5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79">
              <a:extLst>
                <a:ext uri="{FF2B5EF4-FFF2-40B4-BE49-F238E27FC236}">
                  <a16:creationId xmlns:a16="http://schemas.microsoft.com/office/drawing/2014/main" id="{72BAA530-0D54-584F-B80E-F39165D76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06" name="Text Box 80">
                <a:extLst>
                  <a:ext uri="{FF2B5EF4-FFF2-40B4-BE49-F238E27FC236}">
                    <a16:creationId xmlns:a16="http://schemas.microsoft.com/office/drawing/2014/main" id="{0132E211-F200-5E46-9228-2FC1DF03D1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07" name="Oval 81">
                <a:extLst>
                  <a:ext uri="{FF2B5EF4-FFF2-40B4-BE49-F238E27FC236}">
                    <a16:creationId xmlns:a16="http://schemas.microsoft.com/office/drawing/2014/main" id="{97A1239C-F8B9-BA43-ADF1-6EBC8726E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82">
              <a:extLst>
                <a:ext uri="{FF2B5EF4-FFF2-40B4-BE49-F238E27FC236}">
                  <a16:creationId xmlns:a16="http://schemas.microsoft.com/office/drawing/2014/main" id="{6A9668D9-F694-7D49-893A-F5958CEBE6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04" name="Text Box 83">
                <a:extLst>
                  <a:ext uri="{FF2B5EF4-FFF2-40B4-BE49-F238E27FC236}">
                    <a16:creationId xmlns:a16="http://schemas.microsoft.com/office/drawing/2014/main" id="{0CEFDD43-B4B0-1F4F-88E1-065D38F7E4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05" name="Oval 84">
                <a:extLst>
                  <a:ext uri="{FF2B5EF4-FFF2-40B4-BE49-F238E27FC236}">
                    <a16:creationId xmlns:a16="http://schemas.microsoft.com/office/drawing/2014/main" id="{550E617D-B835-A64B-AA16-59AF81DBB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85">
              <a:extLst>
                <a:ext uri="{FF2B5EF4-FFF2-40B4-BE49-F238E27FC236}">
                  <a16:creationId xmlns:a16="http://schemas.microsoft.com/office/drawing/2014/main" id="{BA9F2A3D-E783-B74C-9502-E0F94EA31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102" name="Text Box 86">
                <a:extLst>
                  <a:ext uri="{FF2B5EF4-FFF2-40B4-BE49-F238E27FC236}">
                    <a16:creationId xmlns:a16="http://schemas.microsoft.com/office/drawing/2014/main" id="{790D4589-CD0E-D742-9E6B-BCA74F9587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03" name="Oval 87">
                <a:extLst>
                  <a:ext uri="{FF2B5EF4-FFF2-40B4-BE49-F238E27FC236}">
                    <a16:creationId xmlns:a16="http://schemas.microsoft.com/office/drawing/2014/main" id="{96B2FE33-BBA4-DD4D-BF40-A1262F28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" name="Line 88">
              <a:extLst>
                <a:ext uri="{FF2B5EF4-FFF2-40B4-BE49-F238E27FC236}">
                  <a16:creationId xmlns:a16="http://schemas.microsoft.com/office/drawing/2014/main" id="{ECD6BBB9-76CF-5746-8CB7-E762176EBE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89">
              <a:extLst>
                <a:ext uri="{FF2B5EF4-FFF2-40B4-BE49-F238E27FC236}">
                  <a16:creationId xmlns:a16="http://schemas.microsoft.com/office/drawing/2014/main" id="{67BC9DCE-4F7F-7D4D-BB21-976D05CD8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90">
              <a:extLst>
                <a:ext uri="{FF2B5EF4-FFF2-40B4-BE49-F238E27FC236}">
                  <a16:creationId xmlns:a16="http://schemas.microsoft.com/office/drawing/2014/main" id="{C69B35DF-15DF-6744-B04F-6E0322536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91">
              <a:extLst>
                <a:ext uri="{FF2B5EF4-FFF2-40B4-BE49-F238E27FC236}">
                  <a16:creationId xmlns:a16="http://schemas.microsoft.com/office/drawing/2014/main" id="{6AC89C37-D658-7F4F-96A1-9B1752B7E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92">
              <a:extLst>
                <a:ext uri="{FF2B5EF4-FFF2-40B4-BE49-F238E27FC236}">
                  <a16:creationId xmlns:a16="http://schemas.microsoft.com/office/drawing/2014/main" id="{4E1DEA6E-30C7-2E40-BB18-72E8AD880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93">
              <a:extLst>
                <a:ext uri="{FF2B5EF4-FFF2-40B4-BE49-F238E27FC236}">
                  <a16:creationId xmlns:a16="http://schemas.microsoft.com/office/drawing/2014/main" id="{39046EA4-600B-A24C-9CE1-4C3FAA90C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94">
              <a:extLst>
                <a:ext uri="{FF2B5EF4-FFF2-40B4-BE49-F238E27FC236}">
                  <a16:creationId xmlns:a16="http://schemas.microsoft.com/office/drawing/2014/main" id="{84294304-4DDD-3B41-AA0C-D85477DA2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95">
              <a:extLst>
                <a:ext uri="{FF2B5EF4-FFF2-40B4-BE49-F238E27FC236}">
                  <a16:creationId xmlns:a16="http://schemas.microsoft.com/office/drawing/2014/main" id="{57066590-D84C-294F-93A0-82829B248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96">
              <a:extLst>
                <a:ext uri="{FF2B5EF4-FFF2-40B4-BE49-F238E27FC236}">
                  <a16:creationId xmlns:a16="http://schemas.microsoft.com/office/drawing/2014/main" id="{B2FA91BE-2E8F-2D47-BE97-A6E9E1FB7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97">
              <a:extLst>
                <a:ext uri="{FF2B5EF4-FFF2-40B4-BE49-F238E27FC236}">
                  <a16:creationId xmlns:a16="http://schemas.microsoft.com/office/drawing/2014/main" id="{6543C153-F8A8-9748-B593-F989EA0AD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98">
              <a:extLst>
                <a:ext uri="{FF2B5EF4-FFF2-40B4-BE49-F238E27FC236}">
                  <a16:creationId xmlns:a16="http://schemas.microsoft.com/office/drawing/2014/main" id="{3DED0249-CB1B-D948-B6B7-283C508B6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99">
              <a:extLst>
                <a:ext uri="{FF2B5EF4-FFF2-40B4-BE49-F238E27FC236}">
                  <a16:creationId xmlns:a16="http://schemas.microsoft.com/office/drawing/2014/main" id="{78C346AD-2257-9348-A910-EE2BAE36E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100">
              <a:extLst>
                <a:ext uri="{FF2B5EF4-FFF2-40B4-BE49-F238E27FC236}">
                  <a16:creationId xmlns:a16="http://schemas.microsoft.com/office/drawing/2014/main" id="{B3991E50-6706-A64C-93C9-67D7B28EB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01">
              <a:extLst>
                <a:ext uri="{FF2B5EF4-FFF2-40B4-BE49-F238E27FC236}">
                  <a16:creationId xmlns:a16="http://schemas.microsoft.com/office/drawing/2014/main" id="{E5A0FECC-3B4C-9F47-89DD-1B2FBD5E4A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 Box 102">
              <a:extLst>
                <a:ext uri="{FF2B5EF4-FFF2-40B4-BE49-F238E27FC236}">
                  <a16:creationId xmlns:a16="http://schemas.microsoft.com/office/drawing/2014/main" id="{F2884A9D-111B-3045-AE2C-CA7D359D1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9" name="Text Box 103">
              <a:extLst>
                <a:ext uri="{FF2B5EF4-FFF2-40B4-BE49-F238E27FC236}">
                  <a16:creationId xmlns:a16="http://schemas.microsoft.com/office/drawing/2014/main" id="{38D4AC83-8012-3742-B01A-92D21C9E5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272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90" name="Text Box 104">
              <a:extLst>
                <a:ext uri="{FF2B5EF4-FFF2-40B4-BE49-F238E27FC236}">
                  <a16:creationId xmlns:a16="http://schemas.microsoft.com/office/drawing/2014/main" id="{A56BC9C4-29C0-A046-BBA3-D527480C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3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1" name="Text Box 105">
              <a:extLst>
                <a:ext uri="{FF2B5EF4-FFF2-40B4-BE49-F238E27FC236}">
                  <a16:creationId xmlns:a16="http://schemas.microsoft.com/office/drawing/2014/main" id="{706BBD2F-AF72-6F49-BA8F-52D2BD7CB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92" name="Text Box 106">
              <a:extLst>
                <a:ext uri="{FF2B5EF4-FFF2-40B4-BE49-F238E27FC236}">
                  <a16:creationId xmlns:a16="http://schemas.microsoft.com/office/drawing/2014/main" id="{355835CC-2D30-F946-B172-05D884A9E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3" name="Text Box 107">
              <a:extLst>
                <a:ext uri="{FF2B5EF4-FFF2-40B4-BE49-F238E27FC236}">
                  <a16:creationId xmlns:a16="http://schemas.microsoft.com/office/drawing/2014/main" id="{84892FA7-B093-224A-9838-EAC22F47E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4" name="Text Box 108">
              <a:extLst>
                <a:ext uri="{FF2B5EF4-FFF2-40B4-BE49-F238E27FC236}">
                  <a16:creationId xmlns:a16="http://schemas.microsoft.com/office/drawing/2014/main" id="{221ABDA6-E0DB-4342-B356-E2BFC1004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5" name="Text Box 109">
              <a:extLst>
                <a:ext uri="{FF2B5EF4-FFF2-40B4-BE49-F238E27FC236}">
                  <a16:creationId xmlns:a16="http://schemas.microsoft.com/office/drawing/2014/main" id="{18A04D32-01F4-204F-A346-FB00BDE2C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6" name="Text Box 110">
              <a:extLst>
                <a:ext uri="{FF2B5EF4-FFF2-40B4-BE49-F238E27FC236}">
                  <a16:creationId xmlns:a16="http://schemas.microsoft.com/office/drawing/2014/main" id="{1F69E62D-1D3F-314A-9A88-0D9D0BEE1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7" name="Text Box 111">
              <a:extLst>
                <a:ext uri="{FF2B5EF4-FFF2-40B4-BE49-F238E27FC236}">
                  <a16:creationId xmlns:a16="http://schemas.microsoft.com/office/drawing/2014/main" id="{70D63FF0-DAC6-7F4A-A4F1-1549AC62A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8" name="Text Box 112">
              <a:extLst>
                <a:ext uri="{FF2B5EF4-FFF2-40B4-BE49-F238E27FC236}">
                  <a16:creationId xmlns:a16="http://schemas.microsoft.com/office/drawing/2014/main" id="{F5E10368-1D28-1247-B016-530E7AE98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9" name="Text Box 113">
              <a:extLst>
                <a:ext uri="{FF2B5EF4-FFF2-40B4-BE49-F238E27FC236}">
                  <a16:creationId xmlns:a16="http://schemas.microsoft.com/office/drawing/2014/main" id="{716B4AA5-CD77-D341-BE84-F9084E3FF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00" name="Text Box 114">
              <a:extLst>
                <a:ext uri="{FF2B5EF4-FFF2-40B4-BE49-F238E27FC236}">
                  <a16:creationId xmlns:a16="http://schemas.microsoft.com/office/drawing/2014/main" id="{9E6B25E6-CA30-B54E-8311-5DC6925F7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101" name="Text Box 115">
              <a:extLst>
                <a:ext uri="{FF2B5EF4-FFF2-40B4-BE49-F238E27FC236}">
                  <a16:creationId xmlns:a16="http://schemas.microsoft.com/office/drawing/2014/main" id="{284174AF-6C3A-124D-AE2F-0C1B731F8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115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34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837E70F2-7368-944B-A86D-1EBAA32DBABD}"/>
              </a:ext>
            </a:extLst>
          </p:cNvPr>
          <p:cNvGrpSpPr>
            <a:grpSpLocks/>
          </p:cNvGrpSpPr>
          <p:nvPr/>
        </p:nvGrpSpPr>
        <p:grpSpPr bwMode="auto">
          <a:xfrm>
            <a:off x="2173287" y="3423920"/>
            <a:ext cx="4608513" cy="2617788"/>
            <a:chOff x="1429" y="2643"/>
            <a:chExt cx="2903" cy="1649"/>
          </a:xfrm>
        </p:grpSpPr>
        <p:grpSp>
          <p:nvGrpSpPr>
            <p:cNvPr id="63" name="Group 5">
              <a:extLst>
                <a:ext uri="{FF2B5EF4-FFF2-40B4-BE49-F238E27FC236}">
                  <a16:creationId xmlns:a16="http://schemas.microsoft.com/office/drawing/2014/main" id="{F5605C2C-EFCA-EA47-8D3B-96DD5744E3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74" name="Text Box 6">
                <a:extLst>
                  <a:ext uri="{FF2B5EF4-FFF2-40B4-BE49-F238E27FC236}">
                    <a16:creationId xmlns:a16="http://schemas.microsoft.com/office/drawing/2014/main" id="{3947CFB8-892F-6C45-8087-C49C0194A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75" name="Oval 7">
                <a:extLst>
                  <a:ext uri="{FF2B5EF4-FFF2-40B4-BE49-F238E27FC236}">
                    <a16:creationId xmlns:a16="http://schemas.microsoft.com/office/drawing/2014/main" id="{C0587CD9-6906-7F46-B752-43B658049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2" name="Group 8">
              <a:extLst>
                <a:ext uri="{FF2B5EF4-FFF2-40B4-BE49-F238E27FC236}">
                  <a16:creationId xmlns:a16="http://schemas.microsoft.com/office/drawing/2014/main" id="{66042BA5-58BE-9141-939D-EF2C6D9AA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72" name="Text Box 9">
                <a:extLst>
                  <a:ext uri="{FF2B5EF4-FFF2-40B4-BE49-F238E27FC236}">
                    <a16:creationId xmlns:a16="http://schemas.microsoft.com/office/drawing/2014/main" id="{590D2C45-5B55-454C-89A7-5FA3C22917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73" name="Oval 10">
                <a:extLst>
                  <a:ext uri="{FF2B5EF4-FFF2-40B4-BE49-F238E27FC236}">
                    <a16:creationId xmlns:a16="http://schemas.microsoft.com/office/drawing/2014/main" id="{2CC93FFA-45D7-464D-A1E8-737C2788D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3" name="Group 11">
              <a:extLst>
                <a:ext uri="{FF2B5EF4-FFF2-40B4-BE49-F238E27FC236}">
                  <a16:creationId xmlns:a16="http://schemas.microsoft.com/office/drawing/2014/main" id="{C9104552-F332-FC40-A882-9492D7BF7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70" name="Text Box 12">
                <a:extLst>
                  <a:ext uri="{FF2B5EF4-FFF2-40B4-BE49-F238E27FC236}">
                    <a16:creationId xmlns:a16="http://schemas.microsoft.com/office/drawing/2014/main" id="{48E0C363-E7FD-7649-AB1B-0DE637682F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71" name="Oval 13">
                <a:extLst>
                  <a:ext uri="{FF2B5EF4-FFF2-40B4-BE49-F238E27FC236}">
                    <a16:creationId xmlns:a16="http://schemas.microsoft.com/office/drawing/2014/main" id="{861756AE-BF58-AD40-98ED-8FDF8EE32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4" name="Group 14">
              <a:extLst>
                <a:ext uri="{FF2B5EF4-FFF2-40B4-BE49-F238E27FC236}">
                  <a16:creationId xmlns:a16="http://schemas.microsoft.com/office/drawing/2014/main" id="{6040EA97-52D3-5745-8036-B56100906D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68" name="Text Box 15">
                <a:extLst>
                  <a:ext uri="{FF2B5EF4-FFF2-40B4-BE49-F238E27FC236}">
                    <a16:creationId xmlns:a16="http://schemas.microsoft.com/office/drawing/2014/main" id="{3AD08865-7146-8744-BD25-DDE9EDFB9D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69" name="Oval 16">
                <a:extLst>
                  <a:ext uri="{FF2B5EF4-FFF2-40B4-BE49-F238E27FC236}">
                    <a16:creationId xmlns:a16="http://schemas.microsoft.com/office/drawing/2014/main" id="{09C36D1F-3046-E94B-8C44-3C1AA9D32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5" name="Group 17">
              <a:extLst>
                <a:ext uri="{FF2B5EF4-FFF2-40B4-BE49-F238E27FC236}">
                  <a16:creationId xmlns:a16="http://schemas.microsoft.com/office/drawing/2014/main" id="{9CFBA1AC-B3BF-EE49-A3DD-EA43C7BA8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66" name="Text Box 18">
                <a:extLst>
                  <a:ext uri="{FF2B5EF4-FFF2-40B4-BE49-F238E27FC236}">
                    <a16:creationId xmlns:a16="http://schemas.microsoft.com/office/drawing/2014/main" id="{5F559F09-619E-8F4F-924C-24F7578C5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67" name="Oval 19">
                <a:extLst>
                  <a:ext uri="{FF2B5EF4-FFF2-40B4-BE49-F238E27FC236}">
                    <a16:creationId xmlns:a16="http://schemas.microsoft.com/office/drawing/2014/main" id="{F338EAF4-2678-F84D-8041-EC589CCAB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6" name="Group 20">
              <a:extLst>
                <a:ext uri="{FF2B5EF4-FFF2-40B4-BE49-F238E27FC236}">
                  <a16:creationId xmlns:a16="http://schemas.microsoft.com/office/drawing/2014/main" id="{46D77756-6B51-DE4D-B9CA-9B0A78D416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64" name="Text Box 21">
                <a:extLst>
                  <a:ext uri="{FF2B5EF4-FFF2-40B4-BE49-F238E27FC236}">
                    <a16:creationId xmlns:a16="http://schemas.microsoft.com/office/drawing/2014/main" id="{AA0E3147-0578-6846-9B8B-F6EE069CB6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65" name="Oval 22">
                <a:extLst>
                  <a:ext uri="{FF2B5EF4-FFF2-40B4-BE49-F238E27FC236}">
                    <a16:creationId xmlns:a16="http://schemas.microsoft.com/office/drawing/2014/main" id="{5E252A64-BF91-A743-AE39-968B0D588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7" name="Group 23">
              <a:extLst>
                <a:ext uri="{FF2B5EF4-FFF2-40B4-BE49-F238E27FC236}">
                  <a16:creationId xmlns:a16="http://schemas.microsoft.com/office/drawing/2014/main" id="{32D2CD2D-9FFC-7F40-82C6-5B188C0EF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62" name="Text Box 24">
                <a:extLst>
                  <a:ext uri="{FF2B5EF4-FFF2-40B4-BE49-F238E27FC236}">
                    <a16:creationId xmlns:a16="http://schemas.microsoft.com/office/drawing/2014/main" id="{F1D30034-2781-0E43-B96F-971FF8DC63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63" name="Oval 25">
                <a:extLst>
                  <a:ext uri="{FF2B5EF4-FFF2-40B4-BE49-F238E27FC236}">
                    <a16:creationId xmlns:a16="http://schemas.microsoft.com/office/drawing/2014/main" id="{A358FD40-62DF-CB43-BA8E-3823DC95A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8" name="Group 26">
              <a:extLst>
                <a:ext uri="{FF2B5EF4-FFF2-40B4-BE49-F238E27FC236}">
                  <a16:creationId xmlns:a16="http://schemas.microsoft.com/office/drawing/2014/main" id="{E39FB889-74ED-7B43-AA38-4AD2F7F90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60" name="Text Box 27">
                <a:extLst>
                  <a:ext uri="{FF2B5EF4-FFF2-40B4-BE49-F238E27FC236}">
                    <a16:creationId xmlns:a16="http://schemas.microsoft.com/office/drawing/2014/main" id="{BDFFE8DA-0A4C-B84B-8087-4B76FAC423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61" name="Oval 28">
                <a:extLst>
                  <a:ext uri="{FF2B5EF4-FFF2-40B4-BE49-F238E27FC236}">
                    <a16:creationId xmlns:a16="http://schemas.microsoft.com/office/drawing/2014/main" id="{001934D9-6B9D-0747-AF4E-01E8B550C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9" name="Group 29">
              <a:extLst>
                <a:ext uri="{FF2B5EF4-FFF2-40B4-BE49-F238E27FC236}">
                  <a16:creationId xmlns:a16="http://schemas.microsoft.com/office/drawing/2014/main" id="{49E03BFB-84DB-B848-B239-D9E909BEB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158" name="Text Box 30">
                <a:extLst>
                  <a:ext uri="{FF2B5EF4-FFF2-40B4-BE49-F238E27FC236}">
                    <a16:creationId xmlns:a16="http://schemas.microsoft.com/office/drawing/2014/main" id="{C3D2286F-1D04-6848-955A-D9A5F502DC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59" name="Oval 31">
                <a:extLst>
                  <a:ext uri="{FF2B5EF4-FFF2-40B4-BE49-F238E27FC236}">
                    <a16:creationId xmlns:a16="http://schemas.microsoft.com/office/drawing/2014/main" id="{AA7B3C81-C9FC-F24D-90EC-0151E996A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0" name="Line 32">
              <a:extLst>
                <a:ext uri="{FF2B5EF4-FFF2-40B4-BE49-F238E27FC236}">
                  <a16:creationId xmlns:a16="http://schemas.microsoft.com/office/drawing/2014/main" id="{90944F59-E450-C14D-9A27-775D244CA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33">
              <a:extLst>
                <a:ext uri="{FF2B5EF4-FFF2-40B4-BE49-F238E27FC236}">
                  <a16:creationId xmlns:a16="http://schemas.microsoft.com/office/drawing/2014/main" id="{A9A76D14-F449-1549-93AE-7B357C197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34">
              <a:extLst>
                <a:ext uri="{FF2B5EF4-FFF2-40B4-BE49-F238E27FC236}">
                  <a16:creationId xmlns:a16="http://schemas.microsoft.com/office/drawing/2014/main" id="{88B8C80D-502B-4149-9C9F-5D96D47BB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35">
              <a:extLst>
                <a:ext uri="{FF2B5EF4-FFF2-40B4-BE49-F238E27FC236}">
                  <a16:creationId xmlns:a16="http://schemas.microsoft.com/office/drawing/2014/main" id="{18CDC05E-7617-B146-90BF-4EEFC97B6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36">
              <a:extLst>
                <a:ext uri="{FF2B5EF4-FFF2-40B4-BE49-F238E27FC236}">
                  <a16:creationId xmlns:a16="http://schemas.microsoft.com/office/drawing/2014/main" id="{DB68EAD9-5573-B145-8295-33C83249E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37">
              <a:extLst>
                <a:ext uri="{FF2B5EF4-FFF2-40B4-BE49-F238E27FC236}">
                  <a16:creationId xmlns:a16="http://schemas.microsoft.com/office/drawing/2014/main" id="{3DE7B5C4-8DC5-4546-ADCF-F80BF67F5F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38">
              <a:extLst>
                <a:ext uri="{FF2B5EF4-FFF2-40B4-BE49-F238E27FC236}">
                  <a16:creationId xmlns:a16="http://schemas.microsoft.com/office/drawing/2014/main" id="{B48F2FB6-8F75-0947-9C62-06C7D086B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39">
              <a:extLst>
                <a:ext uri="{FF2B5EF4-FFF2-40B4-BE49-F238E27FC236}">
                  <a16:creationId xmlns:a16="http://schemas.microsoft.com/office/drawing/2014/main" id="{9A5475A5-E678-AD44-B25B-C05C27F4F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40">
              <a:extLst>
                <a:ext uri="{FF2B5EF4-FFF2-40B4-BE49-F238E27FC236}">
                  <a16:creationId xmlns:a16="http://schemas.microsoft.com/office/drawing/2014/main" id="{99B911E6-96D8-DC47-AA21-096F4B618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41">
              <a:extLst>
                <a:ext uri="{FF2B5EF4-FFF2-40B4-BE49-F238E27FC236}">
                  <a16:creationId xmlns:a16="http://schemas.microsoft.com/office/drawing/2014/main" id="{F293DF47-FF70-C745-A5DD-76CD739C0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42">
              <a:extLst>
                <a:ext uri="{FF2B5EF4-FFF2-40B4-BE49-F238E27FC236}">
                  <a16:creationId xmlns:a16="http://schemas.microsoft.com/office/drawing/2014/main" id="{8CB36656-AA6E-AC4B-82A8-09838B562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43">
              <a:extLst>
                <a:ext uri="{FF2B5EF4-FFF2-40B4-BE49-F238E27FC236}">
                  <a16:creationId xmlns:a16="http://schemas.microsoft.com/office/drawing/2014/main" id="{6CF771C6-B944-D440-9047-C80531360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44">
              <a:extLst>
                <a:ext uri="{FF2B5EF4-FFF2-40B4-BE49-F238E27FC236}">
                  <a16:creationId xmlns:a16="http://schemas.microsoft.com/office/drawing/2014/main" id="{8D74CF57-1DF8-7C49-BD67-0950B10B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45">
              <a:extLst>
                <a:ext uri="{FF2B5EF4-FFF2-40B4-BE49-F238E27FC236}">
                  <a16:creationId xmlns:a16="http://schemas.microsoft.com/office/drawing/2014/main" id="{FABAA31E-8473-564A-9B86-0BDF4D1925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Text Box 46">
              <a:extLst>
                <a:ext uri="{FF2B5EF4-FFF2-40B4-BE49-F238E27FC236}">
                  <a16:creationId xmlns:a16="http://schemas.microsoft.com/office/drawing/2014/main" id="{33C3FA86-E8AF-9A41-A908-581F2C67D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145" name="Text Box 47">
              <a:extLst>
                <a:ext uri="{FF2B5EF4-FFF2-40B4-BE49-F238E27FC236}">
                  <a16:creationId xmlns:a16="http://schemas.microsoft.com/office/drawing/2014/main" id="{36AAC23D-9377-784D-8ABC-7791ED099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146" name="Text Box 48">
              <a:extLst>
                <a:ext uri="{FF2B5EF4-FFF2-40B4-BE49-F238E27FC236}">
                  <a16:creationId xmlns:a16="http://schemas.microsoft.com/office/drawing/2014/main" id="{4E4F7E4D-D41F-D44B-96C9-69A04009BC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47" name="Text Box 49">
              <a:extLst>
                <a:ext uri="{FF2B5EF4-FFF2-40B4-BE49-F238E27FC236}">
                  <a16:creationId xmlns:a16="http://schemas.microsoft.com/office/drawing/2014/main" id="{84468992-F857-2D45-AAB9-FC47098CD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148" name="Text Box 50">
              <a:extLst>
                <a:ext uri="{FF2B5EF4-FFF2-40B4-BE49-F238E27FC236}">
                  <a16:creationId xmlns:a16="http://schemas.microsoft.com/office/drawing/2014/main" id="{DA664187-E80A-D54A-A358-F4EEAE63A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149" name="Text Box 51">
              <a:extLst>
                <a:ext uri="{FF2B5EF4-FFF2-40B4-BE49-F238E27FC236}">
                  <a16:creationId xmlns:a16="http://schemas.microsoft.com/office/drawing/2014/main" id="{A861C164-576C-EB48-9524-1B173B8F8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150" name="Text Box 52">
              <a:extLst>
                <a:ext uri="{FF2B5EF4-FFF2-40B4-BE49-F238E27FC236}">
                  <a16:creationId xmlns:a16="http://schemas.microsoft.com/office/drawing/2014/main" id="{225B270B-CFCA-F54C-AAB5-4EFD7B690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151" name="Text Box 53">
              <a:extLst>
                <a:ext uri="{FF2B5EF4-FFF2-40B4-BE49-F238E27FC236}">
                  <a16:creationId xmlns:a16="http://schemas.microsoft.com/office/drawing/2014/main" id="{0E8B3D43-E467-8142-8BDE-84D398BBA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52" name="Text Box 54">
              <a:extLst>
                <a:ext uri="{FF2B5EF4-FFF2-40B4-BE49-F238E27FC236}">
                  <a16:creationId xmlns:a16="http://schemas.microsoft.com/office/drawing/2014/main" id="{A34D3F2F-E331-6B45-822B-01C3D0353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153" name="Text Box 55">
              <a:extLst>
                <a:ext uri="{FF2B5EF4-FFF2-40B4-BE49-F238E27FC236}">
                  <a16:creationId xmlns:a16="http://schemas.microsoft.com/office/drawing/2014/main" id="{FD7E4C9D-B1AE-B147-9C28-A5DF65CAF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154" name="Text Box 56">
              <a:extLst>
                <a:ext uri="{FF2B5EF4-FFF2-40B4-BE49-F238E27FC236}">
                  <a16:creationId xmlns:a16="http://schemas.microsoft.com/office/drawing/2014/main" id="{4ADBB2D9-5098-AE46-8587-96D4E3187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155" name="Text Box 57">
              <a:extLst>
                <a:ext uri="{FF2B5EF4-FFF2-40B4-BE49-F238E27FC236}">
                  <a16:creationId xmlns:a16="http://schemas.microsoft.com/office/drawing/2014/main" id="{EE0A2546-D0BB-2042-93E9-B82014E49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156" name="Text Box 58">
              <a:extLst>
                <a:ext uri="{FF2B5EF4-FFF2-40B4-BE49-F238E27FC236}">
                  <a16:creationId xmlns:a16="http://schemas.microsoft.com/office/drawing/2014/main" id="{700BA89B-5443-A741-BD2A-9B12A9CFD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157" name="Text Box 59">
              <a:extLst>
                <a:ext uri="{FF2B5EF4-FFF2-40B4-BE49-F238E27FC236}">
                  <a16:creationId xmlns:a16="http://schemas.microsoft.com/office/drawing/2014/main" id="{D76A69BC-B000-424D-9D40-FF99F661E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393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60">
            <a:extLst>
              <a:ext uri="{FF2B5EF4-FFF2-40B4-BE49-F238E27FC236}">
                <a16:creationId xmlns:a16="http://schemas.microsoft.com/office/drawing/2014/main" id="{1004917F-6E4C-FA48-B916-13EB303F0C67}"/>
              </a:ext>
            </a:extLst>
          </p:cNvPr>
          <p:cNvGrpSpPr>
            <a:grpSpLocks/>
          </p:cNvGrpSpPr>
          <p:nvPr/>
        </p:nvGrpSpPr>
        <p:grpSpPr bwMode="auto">
          <a:xfrm>
            <a:off x="2173287" y="3429000"/>
            <a:ext cx="4608513" cy="2617787"/>
            <a:chOff x="1429" y="2643"/>
            <a:chExt cx="2903" cy="1649"/>
          </a:xfrm>
        </p:grpSpPr>
        <p:grpSp>
          <p:nvGrpSpPr>
            <p:cNvPr id="7" name="Group 61">
              <a:extLst>
                <a:ext uri="{FF2B5EF4-FFF2-40B4-BE49-F238E27FC236}">
                  <a16:creationId xmlns:a16="http://schemas.microsoft.com/office/drawing/2014/main" id="{3C2A9D7A-D4D7-0846-A1C8-DF2CDF9761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60" name="Text Box 62">
                <a:extLst>
                  <a:ext uri="{FF2B5EF4-FFF2-40B4-BE49-F238E27FC236}">
                    <a16:creationId xmlns:a16="http://schemas.microsoft.com/office/drawing/2014/main" id="{DB5DEFF6-E66D-3442-BCE6-875498D9FE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1" name="Oval 63">
                <a:extLst>
                  <a:ext uri="{FF2B5EF4-FFF2-40B4-BE49-F238E27FC236}">
                    <a16:creationId xmlns:a16="http://schemas.microsoft.com/office/drawing/2014/main" id="{642CD117-2545-9044-BC14-DFC85322D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78CEAC48-0DC5-6641-A769-B2E5494FA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4508D624-01E6-754F-8B0B-D62417722E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9" name="Oval 66">
                <a:extLst>
                  <a:ext uri="{FF2B5EF4-FFF2-40B4-BE49-F238E27FC236}">
                    <a16:creationId xmlns:a16="http://schemas.microsoft.com/office/drawing/2014/main" id="{21492550-A1B3-D149-A095-14C98EFD2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67">
              <a:extLst>
                <a:ext uri="{FF2B5EF4-FFF2-40B4-BE49-F238E27FC236}">
                  <a16:creationId xmlns:a16="http://schemas.microsoft.com/office/drawing/2014/main" id="{81CA817C-D41B-B64C-B950-72E2F53A0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6" name="Text Box 68">
                <a:extLst>
                  <a:ext uri="{FF2B5EF4-FFF2-40B4-BE49-F238E27FC236}">
                    <a16:creationId xmlns:a16="http://schemas.microsoft.com/office/drawing/2014/main" id="{522F54A8-A3F9-5C4E-AC0A-C1C34353C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7" name="Oval 69">
                <a:extLst>
                  <a:ext uri="{FF2B5EF4-FFF2-40B4-BE49-F238E27FC236}">
                    <a16:creationId xmlns:a16="http://schemas.microsoft.com/office/drawing/2014/main" id="{6B72C048-AE7A-2841-A6E4-2EBAFF736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70">
              <a:extLst>
                <a:ext uri="{FF2B5EF4-FFF2-40B4-BE49-F238E27FC236}">
                  <a16:creationId xmlns:a16="http://schemas.microsoft.com/office/drawing/2014/main" id="{C2B87EE6-675B-FE4A-8361-7985BF8D04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4" name="Text Box 71">
                <a:extLst>
                  <a:ext uri="{FF2B5EF4-FFF2-40B4-BE49-F238E27FC236}">
                    <a16:creationId xmlns:a16="http://schemas.microsoft.com/office/drawing/2014/main" id="{556C5524-65C6-5345-9B08-294CA66CF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5" name="Oval 72">
                <a:extLst>
                  <a:ext uri="{FF2B5EF4-FFF2-40B4-BE49-F238E27FC236}">
                    <a16:creationId xmlns:a16="http://schemas.microsoft.com/office/drawing/2014/main" id="{873AD2B3-971F-A540-80DE-1D1D34B1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73">
              <a:extLst>
                <a:ext uri="{FF2B5EF4-FFF2-40B4-BE49-F238E27FC236}">
                  <a16:creationId xmlns:a16="http://schemas.microsoft.com/office/drawing/2014/main" id="{2DE0EAAC-8DDE-AB40-85B8-5A1275331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2" name="Text Box 74">
                <a:extLst>
                  <a:ext uri="{FF2B5EF4-FFF2-40B4-BE49-F238E27FC236}">
                    <a16:creationId xmlns:a16="http://schemas.microsoft.com/office/drawing/2014/main" id="{5CC8EE1D-CF5D-7942-B50B-6CD2D8FFD7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3" name="Oval 75">
                <a:extLst>
                  <a:ext uri="{FF2B5EF4-FFF2-40B4-BE49-F238E27FC236}">
                    <a16:creationId xmlns:a16="http://schemas.microsoft.com/office/drawing/2014/main" id="{65138108-C6AE-A044-A8E7-FCBE51B96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76">
              <a:extLst>
                <a:ext uri="{FF2B5EF4-FFF2-40B4-BE49-F238E27FC236}">
                  <a16:creationId xmlns:a16="http://schemas.microsoft.com/office/drawing/2014/main" id="{CD084A5A-D11D-AA40-8D6B-788F4B9F62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50" name="Text Box 77">
                <a:extLst>
                  <a:ext uri="{FF2B5EF4-FFF2-40B4-BE49-F238E27FC236}">
                    <a16:creationId xmlns:a16="http://schemas.microsoft.com/office/drawing/2014/main" id="{9D70F264-E6A3-A14C-9DF1-7D439A0320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1" name="Oval 78">
                <a:extLst>
                  <a:ext uri="{FF2B5EF4-FFF2-40B4-BE49-F238E27FC236}">
                    <a16:creationId xmlns:a16="http://schemas.microsoft.com/office/drawing/2014/main" id="{E7CD9176-3534-D84B-9FB0-496B1FD09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79">
              <a:extLst>
                <a:ext uri="{FF2B5EF4-FFF2-40B4-BE49-F238E27FC236}">
                  <a16:creationId xmlns:a16="http://schemas.microsoft.com/office/drawing/2014/main" id="{8AE2B2BA-190D-0947-A236-583E5EC8A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8" name="Text Box 80">
                <a:extLst>
                  <a:ext uri="{FF2B5EF4-FFF2-40B4-BE49-F238E27FC236}">
                    <a16:creationId xmlns:a16="http://schemas.microsoft.com/office/drawing/2014/main" id="{61364B75-BA0F-E246-85F3-3A1E0169EA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9" name="Oval 81">
                <a:extLst>
                  <a:ext uri="{FF2B5EF4-FFF2-40B4-BE49-F238E27FC236}">
                    <a16:creationId xmlns:a16="http://schemas.microsoft.com/office/drawing/2014/main" id="{E8EDA22C-BF77-8842-9FA5-1D32EE80A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82">
              <a:extLst>
                <a:ext uri="{FF2B5EF4-FFF2-40B4-BE49-F238E27FC236}">
                  <a16:creationId xmlns:a16="http://schemas.microsoft.com/office/drawing/2014/main" id="{476A76D0-7E00-9F48-9EE5-1A9744B84C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6" name="Text Box 83">
                <a:extLst>
                  <a:ext uri="{FF2B5EF4-FFF2-40B4-BE49-F238E27FC236}">
                    <a16:creationId xmlns:a16="http://schemas.microsoft.com/office/drawing/2014/main" id="{4F50318A-0434-9244-912D-DCC9A34AC7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7" name="Oval 84">
                <a:extLst>
                  <a:ext uri="{FF2B5EF4-FFF2-40B4-BE49-F238E27FC236}">
                    <a16:creationId xmlns:a16="http://schemas.microsoft.com/office/drawing/2014/main" id="{0FFAE7FD-360A-624D-A95B-72CCFE884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85">
              <a:extLst>
                <a:ext uri="{FF2B5EF4-FFF2-40B4-BE49-F238E27FC236}">
                  <a16:creationId xmlns:a16="http://schemas.microsoft.com/office/drawing/2014/main" id="{1D515695-643D-F540-9477-ADC543009C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4" name="Text Box 86">
                <a:extLst>
                  <a:ext uri="{FF2B5EF4-FFF2-40B4-BE49-F238E27FC236}">
                    <a16:creationId xmlns:a16="http://schemas.microsoft.com/office/drawing/2014/main" id="{00855941-CC41-D848-BA96-DF576CC022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5" name="Oval 87">
                <a:extLst>
                  <a:ext uri="{FF2B5EF4-FFF2-40B4-BE49-F238E27FC236}">
                    <a16:creationId xmlns:a16="http://schemas.microsoft.com/office/drawing/2014/main" id="{FDDEB515-EDF0-164F-A581-85572E1E7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88">
              <a:extLst>
                <a:ext uri="{FF2B5EF4-FFF2-40B4-BE49-F238E27FC236}">
                  <a16:creationId xmlns:a16="http://schemas.microsoft.com/office/drawing/2014/main" id="{12A21361-09D2-6F47-880B-30B2ECCB7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89">
              <a:extLst>
                <a:ext uri="{FF2B5EF4-FFF2-40B4-BE49-F238E27FC236}">
                  <a16:creationId xmlns:a16="http://schemas.microsoft.com/office/drawing/2014/main" id="{C1E27935-AC6C-B949-BEB9-EFF8E7E831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90">
              <a:extLst>
                <a:ext uri="{FF2B5EF4-FFF2-40B4-BE49-F238E27FC236}">
                  <a16:creationId xmlns:a16="http://schemas.microsoft.com/office/drawing/2014/main" id="{463F02AF-ED7C-764F-A739-1475B378C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91">
              <a:extLst>
                <a:ext uri="{FF2B5EF4-FFF2-40B4-BE49-F238E27FC236}">
                  <a16:creationId xmlns:a16="http://schemas.microsoft.com/office/drawing/2014/main" id="{3C8AC861-CAC6-7141-9B33-3E39BAF75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2">
              <a:extLst>
                <a:ext uri="{FF2B5EF4-FFF2-40B4-BE49-F238E27FC236}">
                  <a16:creationId xmlns:a16="http://schemas.microsoft.com/office/drawing/2014/main" id="{EFE5E0C0-91BC-494F-B1FB-9AA943247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93">
              <a:extLst>
                <a:ext uri="{FF2B5EF4-FFF2-40B4-BE49-F238E27FC236}">
                  <a16:creationId xmlns:a16="http://schemas.microsoft.com/office/drawing/2014/main" id="{2C33478D-122C-7945-BD2D-641E6CCDB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94">
              <a:extLst>
                <a:ext uri="{FF2B5EF4-FFF2-40B4-BE49-F238E27FC236}">
                  <a16:creationId xmlns:a16="http://schemas.microsoft.com/office/drawing/2014/main" id="{C8C04F01-9445-734F-AA8F-91E1B9F61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5">
              <a:extLst>
                <a:ext uri="{FF2B5EF4-FFF2-40B4-BE49-F238E27FC236}">
                  <a16:creationId xmlns:a16="http://schemas.microsoft.com/office/drawing/2014/main" id="{84D3D780-7A76-3545-B2F8-7DC2F9B98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6">
              <a:extLst>
                <a:ext uri="{FF2B5EF4-FFF2-40B4-BE49-F238E27FC236}">
                  <a16:creationId xmlns:a16="http://schemas.microsoft.com/office/drawing/2014/main" id="{F89EE6CC-FFA6-0148-95D5-DF5C338E1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97">
              <a:extLst>
                <a:ext uri="{FF2B5EF4-FFF2-40B4-BE49-F238E27FC236}">
                  <a16:creationId xmlns:a16="http://schemas.microsoft.com/office/drawing/2014/main" id="{90FE3F0E-3FDF-2643-9EAE-A4DF4F68E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53D06359-C62D-BE44-A66E-93B963E3C7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99">
              <a:extLst>
                <a:ext uri="{FF2B5EF4-FFF2-40B4-BE49-F238E27FC236}">
                  <a16:creationId xmlns:a16="http://schemas.microsoft.com/office/drawing/2014/main" id="{18920AEE-7348-0749-852A-945CB08C75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0">
              <a:extLst>
                <a:ext uri="{FF2B5EF4-FFF2-40B4-BE49-F238E27FC236}">
                  <a16:creationId xmlns:a16="http://schemas.microsoft.com/office/drawing/2014/main" id="{EDB2352C-0443-2340-8BF9-170FB539A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1">
              <a:extLst>
                <a:ext uri="{FF2B5EF4-FFF2-40B4-BE49-F238E27FC236}">
                  <a16:creationId xmlns:a16="http://schemas.microsoft.com/office/drawing/2014/main" id="{0BA1A28A-6DD5-1742-B112-9DF5C7D22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102">
              <a:extLst>
                <a:ext uri="{FF2B5EF4-FFF2-40B4-BE49-F238E27FC236}">
                  <a16:creationId xmlns:a16="http://schemas.microsoft.com/office/drawing/2014/main" id="{A6F98979-2B18-1645-AA88-D2BAA9F81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1" name="Text Box 103">
              <a:extLst>
                <a:ext uri="{FF2B5EF4-FFF2-40B4-BE49-F238E27FC236}">
                  <a16:creationId xmlns:a16="http://schemas.microsoft.com/office/drawing/2014/main" id="{2C9FAC2E-BD86-574E-87A3-009BDCF2E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" name="Text Box 104">
              <a:extLst>
                <a:ext uri="{FF2B5EF4-FFF2-40B4-BE49-F238E27FC236}">
                  <a16:creationId xmlns:a16="http://schemas.microsoft.com/office/drawing/2014/main" id="{7224B76A-CB96-924B-AB63-E00BC266A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105">
              <a:extLst>
                <a:ext uri="{FF2B5EF4-FFF2-40B4-BE49-F238E27FC236}">
                  <a16:creationId xmlns:a16="http://schemas.microsoft.com/office/drawing/2014/main" id="{311A624D-E64A-3749-91CA-04B152E56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4" name="Text Box 106">
              <a:extLst>
                <a:ext uri="{FF2B5EF4-FFF2-40B4-BE49-F238E27FC236}">
                  <a16:creationId xmlns:a16="http://schemas.microsoft.com/office/drawing/2014/main" id="{05EFB4B9-149B-7949-AF87-7632CB670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5" name="Text Box 107">
              <a:extLst>
                <a:ext uri="{FF2B5EF4-FFF2-40B4-BE49-F238E27FC236}">
                  <a16:creationId xmlns:a16="http://schemas.microsoft.com/office/drawing/2014/main" id="{B2EB9BD5-ECB6-0E4B-BAE8-92DB1D5C7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6" name="Text Box 108">
              <a:extLst>
                <a:ext uri="{FF2B5EF4-FFF2-40B4-BE49-F238E27FC236}">
                  <a16:creationId xmlns:a16="http://schemas.microsoft.com/office/drawing/2014/main" id="{99F8E222-3C02-8E45-BF4B-07525C01D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Text Box 109">
              <a:extLst>
                <a:ext uri="{FF2B5EF4-FFF2-40B4-BE49-F238E27FC236}">
                  <a16:creationId xmlns:a16="http://schemas.microsoft.com/office/drawing/2014/main" id="{75B26D0F-367C-D841-A808-D67402FEC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110">
              <a:extLst>
                <a:ext uri="{FF2B5EF4-FFF2-40B4-BE49-F238E27FC236}">
                  <a16:creationId xmlns:a16="http://schemas.microsoft.com/office/drawing/2014/main" id="{8ACA7FB4-C348-7742-A48D-05DB523B8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9" name="Text Box 111">
              <a:extLst>
                <a:ext uri="{FF2B5EF4-FFF2-40B4-BE49-F238E27FC236}">
                  <a16:creationId xmlns:a16="http://schemas.microsoft.com/office/drawing/2014/main" id="{741C67AE-6E75-B348-81C6-85C8B504F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0" name="Text Box 112">
              <a:extLst>
                <a:ext uri="{FF2B5EF4-FFF2-40B4-BE49-F238E27FC236}">
                  <a16:creationId xmlns:a16="http://schemas.microsoft.com/office/drawing/2014/main" id="{E406FD26-A350-DE40-8B78-46F1F5033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" name="Text Box 113">
              <a:extLst>
                <a:ext uri="{FF2B5EF4-FFF2-40B4-BE49-F238E27FC236}">
                  <a16:creationId xmlns:a16="http://schemas.microsoft.com/office/drawing/2014/main" id="{ADFE4BBF-50B6-6B46-B627-CE4CB2902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2" name="Text Box 114">
              <a:extLst>
                <a:ext uri="{FF2B5EF4-FFF2-40B4-BE49-F238E27FC236}">
                  <a16:creationId xmlns:a16="http://schemas.microsoft.com/office/drawing/2014/main" id="{BE221948-E468-0E4D-A31F-165470863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3" name="Text Box 115">
              <a:extLst>
                <a:ext uri="{FF2B5EF4-FFF2-40B4-BE49-F238E27FC236}">
                  <a16:creationId xmlns:a16="http://schemas.microsoft.com/office/drawing/2014/main" id="{CA5524DA-52C7-154B-BC8F-BAEF03C0D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206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36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992439AD-B162-C346-9F4A-FC0188ABAC12}"/>
              </a:ext>
            </a:extLst>
          </p:cNvPr>
          <p:cNvGrpSpPr>
            <a:grpSpLocks/>
          </p:cNvGrpSpPr>
          <p:nvPr/>
        </p:nvGrpSpPr>
        <p:grpSpPr bwMode="auto">
          <a:xfrm>
            <a:off x="2173288" y="3402013"/>
            <a:ext cx="4608512" cy="2617787"/>
            <a:chOff x="1429" y="2643"/>
            <a:chExt cx="2903" cy="1649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66F5BF5A-1ADD-6047-BB07-3E2C68EA33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60" name="Text Box 6">
                <a:extLst>
                  <a:ext uri="{FF2B5EF4-FFF2-40B4-BE49-F238E27FC236}">
                    <a16:creationId xmlns:a16="http://schemas.microsoft.com/office/drawing/2014/main" id="{A6927C93-4608-BF4E-9CC5-945E8DA255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1" name="Oval 7">
                <a:extLst>
                  <a:ext uri="{FF2B5EF4-FFF2-40B4-BE49-F238E27FC236}">
                    <a16:creationId xmlns:a16="http://schemas.microsoft.com/office/drawing/2014/main" id="{3FAD5D1A-1F9D-4840-AD51-8147EF9BE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153F4A5-25E9-2344-AB57-C155DE1BD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8" name="Text Box 9">
                <a:extLst>
                  <a:ext uri="{FF2B5EF4-FFF2-40B4-BE49-F238E27FC236}">
                    <a16:creationId xmlns:a16="http://schemas.microsoft.com/office/drawing/2014/main" id="{65EFF424-92BF-8E4A-95F8-E5841677C6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9" name="Oval 10">
                <a:extLst>
                  <a:ext uri="{FF2B5EF4-FFF2-40B4-BE49-F238E27FC236}">
                    <a16:creationId xmlns:a16="http://schemas.microsoft.com/office/drawing/2014/main" id="{0FB496CC-CEC7-E543-BF41-F9CFF42F1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7B72F1D7-9F72-4449-950C-D3EF7A34A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6" name="Text Box 12">
                <a:extLst>
                  <a:ext uri="{FF2B5EF4-FFF2-40B4-BE49-F238E27FC236}">
                    <a16:creationId xmlns:a16="http://schemas.microsoft.com/office/drawing/2014/main" id="{80D805FC-BD24-AE48-9B82-81B1027C42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7" name="Oval 13">
                <a:extLst>
                  <a:ext uri="{FF2B5EF4-FFF2-40B4-BE49-F238E27FC236}">
                    <a16:creationId xmlns:a16="http://schemas.microsoft.com/office/drawing/2014/main" id="{2CED7BB8-4F08-F04B-B383-98498A80C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CD36AD07-0E6F-174C-9E34-47A24E82DE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4" name="Text Box 15">
                <a:extLst>
                  <a:ext uri="{FF2B5EF4-FFF2-40B4-BE49-F238E27FC236}">
                    <a16:creationId xmlns:a16="http://schemas.microsoft.com/office/drawing/2014/main" id="{07D890E4-8F99-C448-BBD6-76EA4CE108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5" name="Oval 16">
                <a:extLst>
                  <a:ext uri="{FF2B5EF4-FFF2-40B4-BE49-F238E27FC236}">
                    <a16:creationId xmlns:a16="http://schemas.microsoft.com/office/drawing/2014/main" id="{2AA521A4-EC01-674F-B74D-2B0EC31BF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19BF4AF6-3FF7-C64A-BAC1-46F7465EDD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2" name="Text Box 18">
                <a:extLst>
                  <a:ext uri="{FF2B5EF4-FFF2-40B4-BE49-F238E27FC236}">
                    <a16:creationId xmlns:a16="http://schemas.microsoft.com/office/drawing/2014/main" id="{6EFC45C9-2EA3-A449-972C-B33F23C340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3" name="Oval 19">
                <a:extLst>
                  <a:ext uri="{FF2B5EF4-FFF2-40B4-BE49-F238E27FC236}">
                    <a16:creationId xmlns:a16="http://schemas.microsoft.com/office/drawing/2014/main" id="{DE69988A-1DFD-AD48-90EA-D0CD8F631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0">
              <a:extLst>
                <a:ext uri="{FF2B5EF4-FFF2-40B4-BE49-F238E27FC236}">
                  <a16:creationId xmlns:a16="http://schemas.microsoft.com/office/drawing/2014/main" id="{AAE414A1-ED58-254F-B6E6-703402D89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50" name="Text Box 21">
                <a:extLst>
                  <a:ext uri="{FF2B5EF4-FFF2-40B4-BE49-F238E27FC236}">
                    <a16:creationId xmlns:a16="http://schemas.microsoft.com/office/drawing/2014/main" id="{7138DEBA-9017-1441-987E-6722DCB08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1" name="Oval 22">
                <a:extLst>
                  <a:ext uri="{FF2B5EF4-FFF2-40B4-BE49-F238E27FC236}">
                    <a16:creationId xmlns:a16="http://schemas.microsoft.com/office/drawing/2014/main" id="{69EDA556-F341-E549-BDC4-E4136053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B958C38B-0CEB-764F-8076-7A6B0FDEBB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8" name="Text Box 24">
                <a:extLst>
                  <a:ext uri="{FF2B5EF4-FFF2-40B4-BE49-F238E27FC236}">
                    <a16:creationId xmlns:a16="http://schemas.microsoft.com/office/drawing/2014/main" id="{557970BF-CB04-CA46-AB47-647212B1C2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9" name="Oval 25">
                <a:extLst>
                  <a:ext uri="{FF2B5EF4-FFF2-40B4-BE49-F238E27FC236}">
                    <a16:creationId xmlns:a16="http://schemas.microsoft.com/office/drawing/2014/main" id="{27E5227D-2302-1848-8044-1DB22FC13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C2A8C9B1-5280-2541-B2C3-B24AFE114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6" name="Text Box 27">
                <a:extLst>
                  <a:ext uri="{FF2B5EF4-FFF2-40B4-BE49-F238E27FC236}">
                    <a16:creationId xmlns:a16="http://schemas.microsoft.com/office/drawing/2014/main" id="{FD8D4A6D-B05E-2B40-AB49-B976E01212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8371C124-56F5-1D48-BFFE-0D1498A64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D3C2A84B-8B6A-204E-A355-CC5CCEBB34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4" name="Text Box 30">
                <a:extLst>
                  <a:ext uri="{FF2B5EF4-FFF2-40B4-BE49-F238E27FC236}">
                    <a16:creationId xmlns:a16="http://schemas.microsoft.com/office/drawing/2014/main" id="{5B6800DF-A1D9-A345-ADB4-6528B0388F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5" name="Oval 31">
                <a:extLst>
                  <a:ext uri="{FF2B5EF4-FFF2-40B4-BE49-F238E27FC236}">
                    <a16:creationId xmlns:a16="http://schemas.microsoft.com/office/drawing/2014/main" id="{BAB4B5F7-8AC1-2C41-AA05-555081D87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0FED2FB3-51BF-E343-96E3-30A7AABB8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2F776826-82D8-C04B-94C8-E44A3FBA3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4">
              <a:extLst>
                <a:ext uri="{FF2B5EF4-FFF2-40B4-BE49-F238E27FC236}">
                  <a16:creationId xmlns:a16="http://schemas.microsoft.com/office/drawing/2014/main" id="{EAD472EE-10E8-8D44-90C5-75F85DA7A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D1193E5F-CD04-744A-97A8-A443A4590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6">
              <a:extLst>
                <a:ext uri="{FF2B5EF4-FFF2-40B4-BE49-F238E27FC236}">
                  <a16:creationId xmlns:a16="http://schemas.microsoft.com/office/drawing/2014/main" id="{E111BAE3-EC90-DE48-8C83-7186F3DBD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77DBF901-8852-9042-A90D-823CFE19E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8">
              <a:extLst>
                <a:ext uri="{FF2B5EF4-FFF2-40B4-BE49-F238E27FC236}">
                  <a16:creationId xmlns:a16="http://schemas.microsoft.com/office/drawing/2014/main" id="{C21953BC-11E1-6540-BAC4-B008A1C56C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1F4BC198-2731-444D-814D-A63012091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0">
              <a:extLst>
                <a:ext uri="{FF2B5EF4-FFF2-40B4-BE49-F238E27FC236}">
                  <a16:creationId xmlns:a16="http://schemas.microsoft.com/office/drawing/2014/main" id="{95FCFE25-E5CB-B745-8A55-38E990EE9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1">
              <a:extLst>
                <a:ext uri="{FF2B5EF4-FFF2-40B4-BE49-F238E27FC236}">
                  <a16:creationId xmlns:a16="http://schemas.microsoft.com/office/drawing/2014/main" id="{C9561B63-A3CE-824E-9D90-BD9172DA4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2">
              <a:extLst>
                <a:ext uri="{FF2B5EF4-FFF2-40B4-BE49-F238E27FC236}">
                  <a16:creationId xmlns:a16="http://schemas.microsoft.com/office/drawing/2014/main" id="{8E8F5BC9-BF15-E54A-86F4-B5F814D68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id="{19676F4D-B172-A046-A9FF-C18E8B0C0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4">
              <a:extLst>
                <a:ext uri="{FF2B5EF4-FFF2-40B4-BE49-F238E27FC236}">
                  <a16:creationId xmlns:a16="http://schemas.microsoft.com/office/drawing/2014/main" id="{831E3216-7BE0-C945-A3F9-86EF58019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5">
              <a:extLst>
                <a:ext uri="{FF2B5EF4-FFF2-40B4-BE49-F238E27FC236}">
                  <a16:creationId xmlns:a16="http://schemas.microsoft.com/office/drawing/2014/main" id="{F7B393B0-A1D1-904E-A839-D6C2BF6458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46">
              <a:extLst>
                <a:ext uri="{FF2B5EF4-FFF2-40B4-BE49-F238E27FC236}">
                  <a16:creationId xmlns:a16="http://schemas.microsoft.com/office/drawing/2014/main" id="{19096DE0-CFFC-894C-9FE1-2C42871B1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1" name="Text Box 47">
              <a:extLst>
                <a:ext uri="{FF2B5EF4-FFF2-40B4-BE49-F238E27FC236}">
                  <a16:creationId xmlns:a16="http://schemas.microsoft.com/office/drawing/2014/main" id="{48329D7F-A4A2-394A-B86E-7FB6BE321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" name="Text Box 48">
              <a:extLst>
                <a:ext uri="{FF2B5EF4-FFF2-40B4-BE49-F238E27FC236}">
                  <a16:creationId xmlns:a16="http://schemas.microsoft.com/office/drawing/2014/main" id="{A1054290-B7BC-8048-B359-63743E024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49">
              <a:extLst>
                <a:ext uri="{FF2B5EF4-FFF2-40B4-BE49-F238E27FC236}">
                  <a16:creationId xmlns:a16="http://schemas.microsoft.com/office/drawing/2014/main" id="{31CDE564-06E8-8545-9865-564E6F5CD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4" name="Text Box 50">
              <a:extLst>
                <a:ext uri="{FF2B5EF4-FFF2-40B4-BE49-F238E27FC236}">
                  <a16:creationId xmlns:a16="http://schemas.microsoft.com/office/drawing/2014/main" id="{093C1A9E-81AA-1A45-9AAA-A5F834E4C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5" name="Text Box 51">
              <a:extLst>
                <a:ext uri="{FF2B5EF4-FFF2-40B4-BE49-F238E27FC236}">
                  <a16:creationId xmlns:a16="http://schemas.microsoft.com/office/drawing/2014/main" id="{E4EB4D6E-CFDB-D34A-9C12-D0F2C7BF9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6" name="Text Box 52">
              <a:extLst>
                <a:ext uri="{FF2B5EF4-FFF2-40B4-BE49-F238E27FC236}">
                  <a16:creationId xmlns:a16="http://schemas.microsoft.com/office/drawing/2014/main" id="{5DA795E8-FB9B-6743-AF1F-7B8ACFAFF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Text Box 53">
              <a:extLst>
                <a:ext uri="{FF2B5EF4-FFF2-40B4-BE49-F238E27FC236}">
                  <a16:creationId xmlns:a16="http://schemas.microsoft.com/office/drawing/2014/main" id="{5D1A14E0-1994-EE43-BD51-3230F5117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4">
              <a:extLst>
                <a:ext uri="{FF2B5EF4-FFF2-40B4-BE49-F238E27FC236}">
                  <a16:creationId xmlns:a16="http://schemas.microsoft.com/office/drawing/2014/main" id="{1D48C0DC-D748-024F-8DEB-6BA07D99A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9" name="Text Box 55">
              <a:extLst>
                <a:ext uri="{FF2B5EF4-FFF2-40B4-BE49-F238E27FC236}">
                  <a16:creationId xmlns:a16="http://schemas.microsoft.com/office/drawing/2014/main" id="{A6108E37-2FC4-A642-8BA0-84F5719E1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0" name="Text Box 56">
              <a:extLst>
                <a:ext uri="{FF2B5EF4-FFF2-40B4-BE49-F238E27FC236}">
                  <a16:creationId xmlns:a16="http://schemas.microsoft.com/office/drawing/2014/main" id="{95B41CC1-2E2E-7C49-980E-FDF8E5104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" name="Text Box 57">
              <a:extLst>
                <a:ext uri="{FF2B5EF4-FFF2-40B4-BE49-F238E27FC236}">
                  <a16:creationId xmlns:a16="http://schemas.microsoft.com/office/drawing/2014/main" id="{779CA64B-A2A7-884D-B34F-D69AA42D7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2" name="Text Box 58">
              <a:extLst>
                <a:ext uri="{FF2B5EF4-FFF2-40B4-BE49-F238E27FC236}">
                  <a16:creationId xmlns:a16="http://schemas.microsoft.com/office/drawing/2014/main" id="{37A87C7C-6317-8747-A75D-BCCCA61E3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3" name="Text Box 59">
              <a:extLst>
                <a:ext uri="{FF2B5EF4-FFF2-40B4-BE49-F238E27FC236}">
                  <a16:creationId xmlns:a16="http://schemas.microsoft.com/office/drawing/2014/main" id="{539E3722-0E3C-0246-90A2-913A79EBB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844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60">
            <a:extLst>
              <a:ext uri="{FF2B5EF4-FFF2-40B4-BE49-F238E27FC236}">
                <a16:creationId xmlns:a16="http://schemas.microsoft.com/office/drawing/2014/main" id="{12198162-B7B0-1D46-9D8B-001AC027ABD5}"/>
              </a:ext>
            </a:extLst>
          </p:cNvPr>
          <p:cNvGrpSpPr>
            <a:grpSpLocks/>
          </p:cNvGrpSpPr>
          <p:nvPr/>
        </p:nvGrpSpPr>
        <p:grpSpPr bwMode="auto">
          <a:xfrm>
            <a:off x="2173288" y="3429000"/>
            <a:ext cx="4608512" cy="2617787"/>
            <a:chOff x="1429" y="2643"/>
            <a:chExt cx="2903" cy="1649"/>
          </a:xfrm>
        </p:grpSpPr>
        <p:grpSp>
          <p:nvGrpSpPr>
            <p:cNvPr id="7" name="Group 61">
              <a:extLst>
                <a:ext uri="{FF2B5EF4-FFF2-40B4-BE49-F238E27FC236}">
                  <a16:creationId xmlns:a16="http://schemas.microsoft.com/office/drawing/2014/main" id="{10110E40-F99B-A748-8C03-56C005844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60" name="Text Box 62">
                <a:extLst>
                  <a:ext uri="{FF2B5EF4-FFF2-40B4-BE49-F238E27FC236}">
                    <a16:creationId xmlns:a16="http://schemas.microsoft.com/office/drawing/2014/main" id="{405AD5F7-961D-C340-BC02-63425BA03A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1" name="Oval 63">
                <a:extLst>
                  <a:ext uri="{FF2B5EF4-FFF2-40B4-BE49-F238E27FC236}">
                    <a16:creationId xmlns:a16="http://schemas.microsoft.com/office/drawing/2014/main" id="{6FA968CC-D9F4-5A46-8D0E-A1AFF10BB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F3BE9074-F50E-2A49-99DA-C8A99AE5E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2E9B3A13-75E2-F443-B984-84BEB08B00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9" name="Oval 66">
                <a:extLst>
                  <a:ext uri="{FF2B5EF4-FFF2-40B4-BE49-F238E27FC236}">
                    <a16:creationId xmlns:a16="http://schemas.microsoft.com/office/drawing/2014/main" id="{D6DB536C-A861-B443-A75E-2D27140E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67">
              <a:extLst>
                <a:ext uri="{FF2B5EF4-FFF2-40B4-BE49-F238E27FC236}">
                  <a16:creationId xmlns:a16="http://schemas.microsoft.com/office/drawing/2014/main" id="{9205F969-D01C-B64B-92BB-51D10BC908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6" name="Text Box 68">
                <a:extLst>
                  <a:ext uri="{FF2B5EF4-FFF2-40B4-BE49-F238E27FC236}">
                    <a16:creationId xmlns:a16="http://schemas.microsoft.com/office/drawing/2014/main" id="{E27C4080-A6BA-0849-B340-45D9C9823B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7" name="Oval 69">
                <a:extLst>
                  <a:ext uri="{FF2B5EF4-FFF2-40B4-BE49-F238E27FC236}">
                    <a16:creationId xmlns:a16="http://schemas.microsoft.com/office/drawing/2014/main" id="{85599012-5974-B54A-8F48-FC46D250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70">
              <a:extLst>
                <a:ext uri="{FF2B5EF4-FFF2-40B4-BE49-F238E27FC236}">
                  <a16:creationId xmlns:a16="http://schemas.microsoft.com/office/drawing/2014/main" id="{14EA48B5-8CD8-B94A-9409-20D196622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4" name="Text Box 71">
                <a:extLst>
                  <a:ext uri="{FF2B5EF4-FFF2-40B4-BE49-F238E27FC236}">
                    <a16:creationId xmlns:a16="http://schemas.microsoft.com/office/drawing/2014/main" id="{0E4A34C4-14B8-974B-B582-426F02AA4D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5" name="Oval 72">
                <a:extLst>
                  <a:ext uri="{FF2B5EF4-FFF2-40B4-BE49-F238E27FC236}">
                    <a16:creationId xmlns:a16="http://schemas.microsoft.com/office/drawing/2014/main" id="{B638B56E-426C-4F48-A6DB-03BF88B2F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73">
              <a:extLst>
                <a:ext uri="{FF2B5EF4-FFF2-40B4-BE49-F238E27FC236}">
                  <a16:creationId xmlns:a16="http://schemas.microsoft.com/office/drawing/2014/main" id="{94401C9F-13CE-EE4B-8813-49BCE3F4A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2" name="Text Box 74">
                <a:extLst>
                  <a:ext uri="{FF2B5EF4-FFF2-40B4-BE49-F238E27FC236}">
                    <a16:creationId xmlns:a16="http://schemas.microsoft.com/office/drawing/2014/main" id="{7F86D666-97F1-6B40-94B0-50FD44F482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3" name="Oval 75">
                <a:extLst>
                  <a:ext uri="{FF2B5EF4-FFF2-40B4-BE49-F238E27FC236}">
                    <a16:creationId xmlns:a16="http://schemas.microsoft.com/office/drawing/2014/main" id="{CE75AFD5-AA91-5C4A-B59E-3894D3BAD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76">
              <a:extLst>
                <a:ext uri="{FF2B5EF4-FFF2-40B4-BE49-F238E27FC236}">
                  <a16:creationId xmlns:a16="http://schemas.microsoft.com/office/drawing/2014/main" id="{30170214-364A-B64E-A89C-36DEA65EBE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50" name="Text Box 77">
                <a:extLst>
                  <a:ext uri="{FF2B5EF4-FFF2-40B4-BE49-F238E27FC236}">
                    <a16:creationId xmlns:a16="http://schemas.microsoft.com/office/drawing/2014/main" id="{C5D316A3-6D8A-EE4D-B370-7E2161D688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1" name="Oval 78">
                <a:extLst>
                  <a:ext uri="{FF2B5EF4-FFF2-40B4-BE49-F238E27FC236}">
                    <a16:creationId xmlns:a16="http://schemas.microsoft.com/office/drawing/2014/main" id="{C6304944-C5B6-5A46-8556-4709C8688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79">
              <a:extLst>
                <a:ext uri="{FF2B5EF4-FFF2-40B4-BE49-F238E27FC236}">
                  <a16:creationId xmlns:a16="http://schemas.microsoft.com/office/drawing/2014/main" id="{B5BA381F-5C14-2044-B2B5-C128BE363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8" name="Text Box 80">
                <a:extLst>
                  <a:ext uri="{FF2B5EF4-FFF2-40B4-BE49-F238E27FC236}">
                    <a16:creationId xmlns:a16="http://schemas.microsoft.com/office/drawing/2014/main" id="{6A346745-99D6-1047-B363-C479956C9A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9" name="Oval 81">
                <a:extLst>
                  <a:ext uri="{FF2B5EF4-FFF2-40B4-BE49-F238E27FC236}">
                    <a16:creationId xmlns:a16="http://schemas.microsoft.com/office/drawing/2014/main" id="{B3BDE3D1-906B-944E-AC32-B1D2928A3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82">
              <a:extLst>
                <a:ext uri="{FF2B5EF4-FFF2-40B4-BE49-F238E27FC236}">
                  <a16:creationId xmlns:a16="http://schemas.microsoft.com/office/drawing/2014/main" id="{5291B494-F5F0-8B46-9D26-AA014A7C86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6" name="Text Box 83">
                <a:extLst>
                  <a:ext uri="{FF2B5EF4-FFF2-40B4-BE49-F238E27FC236}">
                    <a16:creationId xmlns:a16="http://schemas.microsoft.com/office/drawing/2014/main" id="{D089C9D9-B71A-AB4C-B901-E53C0BDCED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7" name="Oval 84">
                <a:extLst>
                  <a:ext uri="{FF2B5EF4-FFF2-40B4-BE49-F238E27FC236}">
                    <a16:creationId xmlns:a16="http://schemas.microsoft.com/office/drawing/2014/main" id="{DFC16F4C-C084-D64B-A034-65744C005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85">
              <a:extLst>
                <a:ext uri="{FF2B5EF4-FFF2-40B4-BE49-F238E27FC236}">
                  <a16:creationId xmlns:a16="http://schemas.microsoft.com/office/drawing/2014/main" id="{5B5A0895-5723-D64B-8161-082DF6926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4" name="Text Box 86">
                <a:extLst>
                  <a:ext uri="{FF2B5EF4-FFF2-40B4-BE49-F238E27FC236}">
                    <a16:creationId xmlns:a16="http://schemas.microsoft.com/office/drawing/2014/main" id="{A1BCE49E-A241-684B-8547-0B2865BC55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5" name="Oval 87">
                <a:extLst>
                  <a:ext uri="{FF2B5EF4-FFF2-40B4-BE49-F238E27FC236}">
                    <a16:creationId xmlns:a16="http://schemas.microsoft.com/office/drawing/2014/main" id="{AA420D45-70C7-9A4A-9DFB-59710E82F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88">
              <a:extLst>
                <a:ext uri="{FF2B5EF4-FFF2-40B4-BE49-F238E27FC236}">
                  <a16:creationId xmlns:a16="http://schemas.microsoft.com/office/drawing/2014/main" id="{B3F0494A-6D73-FB43-8D94-92ECDDEBB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89">
              <a:extLst>
                <a:ext uri="{FF2B5EF4-FFF2-40B4-BE49-F238E27FC236}">
                  <a16:creationId xmlns:a16="http://schemas.microsoft.com/office/drawing/2014/main" id="{2B3595A9-9C1C-EF49-8501-C837488CA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90">
              <a:extLst>
                <a:ext uri="{FF2B5EF4-FFF2-40B4-BE49-F238E27FC236}">
                  <a16:creationId xmlns:a16="http://schemas.microsoft.com/office/drawing/2014/main" id="{CBC7E79D-ACB1-E549-9AC8-C525186CE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91">
              <a:extLst>
                <a:ext uri="{FF2B5EF4-FFF2-40B4-BE49-F238E27FC236}">
                  <a16:creationId xmlns:a16="http://schemas.microsoft.com/office/drawing/2014/main" id="{4C7389CD-81BC-2743-86F4-CBBE1CD5F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2">
              <a:extLst>
                <a:ext uri="{FF2B5EF4-FFF2-40B4-BE49-F238E27FC236}">
                  <a16:creationId xmlns:a16="http://schemas.microsoft.com/office/drawing/2014/main" id="{32B4FCE3-2980-B94B-901E-27CCF9795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93">
              <a:extLst>
                <a:ext uri="{FF2B5EF4-FFF2-40B4-BE49-F238E27FC236}">
                  <a16:creationId xmlns:a16="http://schemas.microsoft.com/office/drawing/2014/main" id="{F9B8641C-5694-5B45-9040-CD82CA7CD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94">
              <a:extLst>
                <a:ext uri="{FF2B5EF4-FFF2-40B4-BE49-F238E27FC236}">
                  <a16:creationId xmlns:a16="http://schemas.microsoft.com/office/drawing/2014/main" id="{F779D2AE-E14E-C348-97E3-8A54855EF8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5">
              <a:extLst>
                <a:ext uri="{FF2B5EF4-FFF2-40B4-BE49-F238E27FC236}">
                  <a16:creationId xmlns:a16="http://schemas.microsoft.com/office/drawing/2014/main" id="{AC1ADB1B-2516-F647-8856-3B69B81D1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6">
              <a:extLst>
                <a:ext uri="{FF2B5EF4-FFF2-40B4-BE49-F238E27FC236}">
                  <a16:creationId xmlns:a16="http://schemas.microsoft.com/office/drawing/2014/main" id="{ECD2B880-B46B-7846-A61D-3FD72A14B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97">
              <a:extLst>
                <a:ext uri="{FF2B5EF4-FFF2-40B4-BE49-F238E27FC236}">
                  <a16:creationId xmlns:a16="http://schemas.microsoft.com/office/drawing/2014/main" id="{1938DC96-252D-394B-8E44-C8C508DC6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F4176A2C-792B-4145-98BF-EF48BC826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99">
              <a:extLst>
                <a:ext uri="{FF2B5EF4-FFF2-40B4-BE49-F238E27FC236}">
                  <a16:creationId xmlns:a16="http://schemas.microsoft.com/office/drawing/2014/main" id="{FB7AFF61-6D52-884E-B7BF-880ACAD5E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0">
              <a:extLst>
                <a:ext uri="{FF2B5EF4-FFF2-40B4-BE49-F238E27FC236}">
                  <a16:creationId xmlns:a16="http://schemas.microsoft.com/office/drawing/2014/main" id="{2594C58A-42F5-2542-B395-FBD3DA0DAE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1">
              <a:extLst>
                <a:ext uri="{FF2B5EF4-FFF2-40B4-BE49-F238E27FC236}">
                  <a16:creationId xmlns:a16="http://schemas.microsoft.com/office/drawing/2014/main" id="{24EABB1A-A9A5-384F-984E-4C2C8E36F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102">
              <a:extLst>
                <a:ext uri="{FF2B5EF4-FFF2-40B4-BE49-F238E27FC236}">
                  <a16:creationId xmlns:a16="http://schemas.microsoft.com/office/drawing/2014/main" id="{9BDE2BBA-1E7F-C048-8D89-909F6DDD4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1" name="Text Box 103">
              <a:extLst>
                <a:ext uri="{FF2B5EF4-FFF2-40B4-BE49-F238E27FC236}">
                  <a16:creationId xmlns:a16="http://schemas.microsoft.com/office/drawing/2014/main" id="{276B6CCC-E065-224A-8A8F-FEE2BDDC4D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" name="Text Box 104">
              <a:extLst>
                <a:ext uri="{FF2B5EF4-FFF2-40B4-BE49-F238E27FC236}">
                  <a16:creationId xmlns:a16="http://schemas.microsoft.com/office/drawing/2014/main" id="{BD76C73D-FCA7-F14E-8757-22EDD1499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105">
              <a:extLst>
                <a:ext uri="{FF2B5EF4-FFF2-40B4-BE49-F238E27FC236}">
                  <a16:creationId xmlns:a16="http://schemas.microsoft.com/office/drawing/2014/main" id="{A3876BD9-6FA6-8740-9087-DBB433057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4" name="Text Box 106">
              <a:extLst>
                <a:ext uri="{FF2B5EF4-FFF2-40B4-BE49-F238E27FC236}">
                  <a16:creationId xmlns:a16="http://schemas.microsoft.com/office/drawing/2014/main" id="{951F519D-EC55-C041-B4D0-061AD017B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5" name="Text Box 107">
              <a:extLst>
                <a:ext uri="{FF2B5EF4-FFF2-40B4-BE49-F238E27FC236}">
                  <a16:creationId xmlns:a16="http://schemas.microsoft.com/office/drawing/2014/main" id="{F0378461-55DB-2449-9C44-D889EDE22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6" name="Text Box 108">
              <a:extLst>
                <a:ext uri="{FF2B5EF4-FFF2-40B4-BE49-F238E27FC236}">
                  <a16:creationId xmlns:a16="http://schemas.microsoft.com/office/drawing/2014/main" id="{581D1305-CFD6-394C-9C5D-8E514A6F3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Text Box 109">
              <a:extLst>
                <a:ext uri="{FF2B5EF4-FFF2-40B4-BE49-F238E27FC236}">
                  <a16:creationId xmlns:a16="http://schemas.microsoft.com/office/drawing/2014/main" id="{B47CDC83-5E76-B841-94CE-31F220D8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110">
              <a:extLst>
                <a:ext uri="{FF2B5EF4-FFF2-40B4-BE49-F238E27FC236}">
                  <a16:creationId xmlns:a16="http://schemas.microsoft.com/office/drawing/2014/main" id="{D8426AE5-D0CA-8540-BC1F-5F26407B5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9" name="Text Box 111">
              <a:extLst>
                <a:ext uri="{FF2B5EF4-FFF2-40B4-BE49-F238E27FC236}">
                  <a16:creationId xmlns:a16="http://schemas.microsoft.com/office/drawing/2014/main" id="{74546C90-CA22-F240-A91A-C0991C6F3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0" name="Text Box 112">
              <a:extLst>
                <a:ext uri="{FF2B5EF4-FFF2-40B4-BE49-F238E27FC236}">
                  <a16:creationId xmlns:a16="http://schemas.microsoft.com/office/drawing/2014/main" id="{99169C69-770B-8646-AD49-500C4A879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" name="Text Box 113">
              <a:extLst>
                <a:ext uri="{FF2B5EF4-FFF2-40B4-BE49-F238E27FC236}">
                  <a16:creationId xmlns:a16="http://schemas.microsoft.com/office/drawing/2014/main" id="{4333BFCC-7112-8E49-B106-2023E66AB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2" name="Text Box 114">
              <a:extLst>
                <a:ext uri="{FF2B5EF4-FFF2-40B4-BE49-F238E27FC236}">
                  <a16:creationId xmlns:a16="http://schemas.microsoft.com/office/drawing/2014/main" id="{0C00AAAC-300A-C34E-AF24-75AA650CE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3" name="Text Box 115">
              <a:extLst>
                <a:ext uri="{FF2B5EF4-FFF2-40B4-BE49-F238E27FC236}">
                  <a16:creationId xmlns:a16="http://schemas.microsoft.com/office/drawing/2014/main" id="{591772E2-B0F0-0642-B7C7-C258C8A12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936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38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F6CAE63-117E-AB43-9F15-DCB7E3132302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429000"/>
            <a:ext cx="4608512" cy="2617788"/>
            <a:chOff x="1429" y="2643"/>
            <a:chExt cx="2903" cy="1649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6D539050-B3C0-8A4B-8CD0-7108334EE0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60" name="Text Box 6">
                <a:extLst>
                  <a:ext uri="{FF2B5EF4-FFF2-40B4-BE49-F238E27FC236}">
                    <a16:creationId xmlns:a16="http://schemas.microsoft.com/office/drawing/2014/main" id="{5A0FA058-3F4A-7C4B-8741-44A9FA0CC7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1" name="Oval 7">
                <a:extLst>
                  <a:ext uri="{FF2B5EF4-FFF2-40B4-BE49-F238E27FC236}">
                    <a16:creationId xmlns:a16="http://schemas.microsoft.com/office/drawing/2014/main" id="{7265D79C-2600-784A-AD88-5BC0580F1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69B8526E-F0BC-7942-8089-F55768A83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8" name="Text Box 9">
                <a:extLst>
                  <a:ext uri="{FF2B5EF4-FFF2-40B4-BE49-F238E27FC236}">
                    <a16:creationId xmlns:a16="http://schemas.microsoft.com/office/drawing/2014/main" id="{20B4D307-1D3A-494F-9A48-EDF80ED70E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9" name="Oval 10">
                <a:extLst>
                  <a:ext uri="{FF2B5EF4-FFF2-40B4-BE49-F238E27FC236}">
                    <a16:creationId xmlns:a16="http://schemas.microsoft.com/office/drawing/2014/main" id="{9D4C899E-CBBC-9D4F-804A-A99F3B4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3DF1D741-32AE-774C-8869-522F305900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6" name="Text Box 12">
                <a:extLst>
                  <a:ext uri="{FF2B5EF4-FFF2-40B4-BE49-F238E27FC236}">
                    <a16:creationId xmlns:a16="http://schemas.microsoft.com/office/drawing/2014/main" id="{1066FC63-6691-3D4C-A0A2-98EE527DDC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7" name="Oval 13">
                <a:extLst>
                  <a:ext uri="{FF2B5EF4-FFF2-40B4-BE49-F238E27FC236}">
                    <a16:creationId xmlns:a16="http://schemas.microsoft.com/office/drawing/2014/main" id="{2C3D248B-88AB-9C42-B113-3B7C46F32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729484BD-C0EC-764F-943D-1C185A747A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4" name="Text Box 15">
                <a:extLst>
                  <a:ext uri="{FF2B5EF4-FFF2-40B4-BE49-F238E27FC236}">
                    <a16:creationId xmlns:a16="http://schemas.microsoft.com/office/drawing/2014/main" id="{E01591AC-C02D-514A-96E3-11EE313980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5" name="Oval 16">
                <a:extLst>
                  <a:ext uri="{FF2B5EF4-FFF2-40B4-BE49-F238E27FC236}">
                    <a16:creationId xmlns:a16="http://schemas.microsoft.com/office/drawing/2014/main" id="{6C1E0E0E-70F2-8246-BB24-D838B5142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617C219D-607C-3442-BD91-95F696A6F3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2" name="Text Box 18">
                <a:extLst>
                  <a:ext uri="{FF2B5EF4-FFF2-40B4-BE49-F238E27FC236}">
                    <a16:creationId xmlns:a16="http://schemas.microsoft.com/office/drawing/2014/main" id="{D64953BE-3206-8C4A-9A72-D5113E4F6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3" name="Oval 19">
                <a:extLst>
                  <a:ext uri="{FF2B5EF4-FFF2-40B4-BE49-F238E27FC236}">
                    <a16:creationId xmlns:a16="http://schemas.microsoft.com/office/drawing/2014/main" id="{42D21008-545A-DF4A-B309-234DA4A47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0">
              <a:extLst>
                <a:ext uri="{FF2B5EF4-FFF2-40B4-BE49-F238E27FC236}">
                  <a16:creationId xmlns:a16="http://schemas.microsoft.com/office/drawing/2014/main" id="{71E83E64-7BE5-E04D-84EB-04C47D4EA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50" name="Text Box 21">
                <a:extLst>
                  <a:ext uri="{FF2B5EF4-FFF2-40B4-BE49-F238E27FC236}">
                    <a16:creationId xmlns:a16="http://schemas.microsoft.com/office/drawing/2014/main" id="{61BB6F5F-F343-794C-AA54-07C8519C20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1" name="Oval 22">
                <a:extLst>
                  <a:ext uri="{FF2B5EF4-FFF2-40B4-BE49-F238E27FC236}">
                    <a16:creationId xmlns:a16="http://schemas.microsoft.com/office/drawing/2014/main" id="{F38B8DE2-E479-F84C-9515-84AD4008B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837CB3AD-FB28-7E4E-887E-C7927D129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8" name="Text Box 24">
                <a:extLst>
                  <a:ext uri="{FF2B5EF4-FFF2-40B4-BE49-F238E27FC236}">
                    <a16:creationId xmlns:a16="http://schemas.microsoft.com/office/drawing/2014/main" id="{E242BAE8-B70F-0C41-B089-56B82C220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9" name="Oval 25">
                <a:extLst>
                  <a:ext uri="{FF2B5EF4-FFF2-40B4-BE49-F238E27FC236}">
                    <a16:creationId xmlns:a16="http://schemas.microsoft.com/office/drawing/2014/main" id="{E39014C9-262C-084B-B143-918EC00DC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D461A361-CD09-4D4E-8B35-E2AFB8F56A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6" name="Text Box 27">
                <a:extLst>
                  <a:ext uri="{FF2B5EF4-FFF2-40B4-BE49-F238E27FC236}">
                    <a16:creationId xmlns:a16="http://schemas.microsoft.com/office/drawing/2014/main" id="{80EF9C2A-1023-B243-A889-34EDCC6736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8741EF7B-D552-DE47-80FB-EA8BAEA0C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EE0835EE-DDF2-FD44-AFEE-8F1AE2ADC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4" name="Text Box 30">
                <a:extLst>
                  <a:ext uri="{FF2B5EF4-FFF2-40B4-BE49-F238E27FC236}">
                    <a16:creationId xmlns:a16="http://schemas.microsoft.com/office/drawing/2014/main" id="{EC8E96F4-A4E2-AB48-8E71-0586EE7430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5" name="Oval 31">
                <a:extLst>
                  <a:ext uri="{FF2B5EF4-FFF2-40B4-BE49-F238E27FC236}">
                    <a16:creationId xmlns:a16="http://schemas.microsoft.com/office/drawing/2014/main" id="{2944D041-2747-2E49-8B45-2AAE78F64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24D13F0B-63FD-F641-AD20-4849081DBD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B0A1C475-16F6-3C4C-A7E1-BBE761EB1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4">
              <a:extLst>
                <a:ext uri="{FF2B5EF4-FFF2-40B4-BE49-F238E27FC236}">
                  <a16:creationId xmlns:a16="http://schemas.microsoft.com/office/drawing/2014/main" id="{EFAF5D1C-3AB0-8A49-B438-D25A8D517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2FD7EA9F-EEFE-2F47-9175-31DF4A9CCC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6">
              <a:extLst>
                <a:ext uri="{FF2B5EF4-FFF2-40B4-BE49-F238E27FC236}">
                  <a16:creationId xmlns:a16="http://schemas.microsoft.com/office/drawing/2014/main" id="{A874FDBC-A9D0-7D4B-9B5F-5CF72E4EB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F071DDF0-6C8A-A64E-B5A1-490C28381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8">
              <a:extLst>
                <a:ext uri="{FF2B5EF4-FFF2-40B4-BE49-F238E27FC236}">
                  <a16:creationId xmlns:a16="http://schemas.microsoft.com/office/drawing/2014/main" id="{6C442CF7-D848-0D45-A114-A6E994F17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4BE5B0C4-BB18-3B44-A85F-1169EA190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0">
              <a:extLst>
                <a:ext uri="{FF2B5EF4-FFF2-40B4-BE49-F238E27FC236}">
                  <a16:creationId xmlns:a16="http://schemas.microsoft.com/office/drawing/2014/main" id="{805EA9E0-D422-4042-BC50-90F7062C9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1">
              <a:extLst>
                <a:ext uri="{FF2B5EF4-FFF2-40B4-BE49-F238E27FC236}">
                  <a16:creationId xmlns:a16="http://schemas.microsoft.com/office/drawing/2014/main" id="{E4E307D3-3515-1249-B57A-A200B1271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2">
              <a:extLst>
                <a:ext uri="{FF2B5EF4-FFF2-40B4-BE49-F238E27FC236}">
                  <a16:creationId xmlns:a16="http://schemas.microsoft.com/office/drawing/2014/main" id="{38480757-F4EC-4143-94D2-2B2AD839B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id="{CE19374C-E52B-1F4E-90DE-664BD7B24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4">
              <a:extLst>
                <a:ext uri="{FF2B5EF4-FFF2-40B4-BE49-F238E27FC236}">
                  <a16:creationId xmlns:a16="http://schemas.microsoft.com/office/drawing/2014/main" id="{D1BCA7A6-756B-EE42-9173-D945F4014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5">
              <a:extLst>
                <a:ext uri="{FF2B5EF4-FFF2-40B4-BE49-F238E27FC236}">
                  <a16:creationId xmlns:a16="http://schemas.microsoft.com/office/drawing/2014/main" id="{DCCCFE8B-1BBF-914B-981E-B0449BADA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46">
              <a:extLst>
                <a:ext uri="{FF2B5EF4-FFF2-40B4-BE49-F238E27FC236}">
                  <a16:creationId xmlns:a16="http://schemas.microsoft.com/office/drawing/2014/main" id="{59DECF62-67CF-624D-B063-B37D8926A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1" name="Text Box 47">
              <a:extLst>
                <a:ext uri="{FF2B5EF4-FFF2-40B4-BE49-F238E27FC236}">
                  <a16:creationId xmlns:a16="http://schemas.microsoft.com/office/drawing/2014/main" id="{5511E303-6FD7-9C4E-9EBD-BE6CC84D4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" name="Text Box 48">
              <a:extLst>
                <a:ext uri="{FF2B5EF4-FFF2-40B4-BE49-F238E27FC236}">
                  <a16:creationId xmlns:a16="http://schemas.microsoft.com/office/drawing/2014/main" id="{2100A8FF-BE3E-A640-9F42-01EE1717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49">
              <a:extLst>
                <a:ext uri="{FF2B5EF4-FFF2-40B4-BE49-F238E27FC236}">
                  <a16:creationId xmlns:a16="http://schemas.microsoft.com/office/drawing/2014/main" id="{EF10989D-089C-E94C-8636-AE0128DC0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4" name="Text Box 50">
              <a:extLst>
                <a:ext uri="{FF2B5EF4-FFF2-40B4-BE49-F238E27FC236}">
                  <a16:creationId xmlns:a16="http://schemas.microsoft.com/office/drawing/2014/main" id="{2224E8B7-88AE-884B-937A-F5204A120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5" name="Text Box 51">
              <a:extLst>
                <a:ext uri="{FF2B5EF4-FFF2-40B4-BE49-F238E27FC236}">
                  <a16:creationId xmlns:a16="http://schemas.microsoft.com/office/drawing/2014/main" id="{F35F6209-7D7D-324D-86B4-805858C00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6" name="Text Box 52">
              <a:extLst>
                <a:ext uri="{FF2B5EF4-FFF2-40B4-BE49-F238E27FC236}">
                  <a16:creationId xmlns:a16="http://schemas.microsoft.com/office/drawing/2014/main" id="{DDA14870-4A2B-2844-BFA8-BE0F4FE26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Text Box 53">
              <a:extLst>
                <a:ext uri="{FF2B5EF4-FFF2-40B4-BE49-F238E27FC236}">
                  <a16:creationId xmlns:a16="http://schemas.microsoft.com/office/drawing/2014/main" id="{F8748F37-BDE7-3444-A441-742A85B09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4">
              <a:extLst>
                <a:ext uri="{FF2B5EF4-FFF2-40B4-BE49-F238E27FC236}">
                  <a16:creationId xmlns:a16="http://schemas.microsoft.com/office/drawing/2014/main" id="{A32604FD-A71C-B749-90FB-C9549B84A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9" name="Text Box 55">
              <a:extLst>
                <a:ext uri="{FF2B5EF4-FFF2-40B4-BE49-F238E27FC236}">
                  <a16:creationId xmlns:a16="http://schemas.microsoft.com/office/drawing/2014/main" id="{6143A698-5509-1C4D-A087-632CFBC71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0" name="Text Box 56">
              <a:extLst>
                <a:ext uri="{FF2B5EF4-FFF2-40B4-BE49-F238E27FC236}">
                  <a16:creationId xmlns:a16="http://schemas.microsoft.com/office/drawing/2014/main" id="{D3123108-27A0-404F-B94A-B667F46996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" name="Text Box 57">
              <a:extLst>
                <a:ext uri="{FF2B5EF4-FFF2-40B4-BE49-F238E27FC236}">
                  <a16:creationId xmlns:a16="http://schemas.microsoft.com/office/drawing/2014/main" id="{EF2001F5-2FB8-CC41-B892-069B62F07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2" name="Text Box 58">
              <a:extLst>
                <a:ext uri="{FF2B5EF4-FFF2-40B4-BE49-F238E27FC236}">
                  <a16:creationId xmlns:a16="http://schemas.microsoft.com/office/drawing/2014/main" id="{75CDDA95-1452-2F42-AB92-703E93AFA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3" name="Text Box 59">
              <a:extLst>
                <a:ext uri="{FF2B5EF4-FFF2-40B4-BE49-F238E27FC236}">
                  <a16:creationId xmlns:a16="http://schemas.microsoft.com/office/drawing/2014/main" id="{51562272-1600-594F-A34A-46486E833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949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39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60">
            <a:extLst>
              <a:ext uri="{FF2B5EF4-FFF2-40B4-BE49-F238E27FC236}">
                <a16:creationId xmlns:a16="http://schemas.microsoft.com/office/drawing/2014/main" id="{DD22F40D-E446-7A44-9D3C-21A5A978C5B1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402012"/>
            <a:ext cx="4608512" cy="2617788"/>
            <a:chOff x="1429" y="2643"/>
            <a:chExt cx="2903" cy="1649"/>
          </a:xfrm>
        </p:grpSpPr>
        <p:grpSp>
          <p:nvGrpSpPr>
            <p:cNvPr id="7" name="Group 61">
              <a:extLst>
                <a:ext uri="{FF2B5EF4-FFF2-40B4-BE49-F238E27FC236}">
                  <a16:creationId xmlns:a16="http://schemas.microsoft.com/office/drawing/2014/main" id="{25387EA3-902D-C143-BEBC-08B7D6E02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60" name="Text Box 62">
                <a:extLst>
                  <a:ext uri="{FF2B5EF4-FFF2-40B4-BE49-F238E27FC236}">
                    <a16:creationId xmlns:a16="http://schemas.microsoft.com/office/drawing/2014/main" id="{E4B8ACDB-68A7-F048-89FD-BDB7AAD58E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1" name="Oval 63">
                <a:extLst>
                  <a:ext uri="{FF2B5EF4-FFF2-40B4-BE49-F238E27FC236}">
                    <a16:creationId xmlns:a16="http://schemas.microsoft.com/office/drawing/2014/main" id="{CBDE9925-D5CE-084F-8D93-C420E092E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30CB63F9-5F8A-DC46-8F4D-ED36C8D7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8" name="Text Box 65">
                <a:extLst>
                  <a:ext uri="{FF2B5EF4-FFF2-40B4-BE49-F238E27FC236}">
                    <a16:creationId xmlns:a16="http://schemas.microsoft.com/office/drawing/2014/main" id="{2D5E5B78-0245-6147-88E2-1BFD21DCDA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9" name="Oval 66">
                <a:extLst>
                  <a:ext uri="{FF2B5EF4-FFF2-40B4-BE49-F238E27FC236}">
                    <a16:creationId xmlns:a16="http://schemas.microsoft.com/office/drawing/2014/main" id="{64F59E48-2F44-D447-95A5-F0004DFD9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67">
              <a:extLst>
                <a:ext uri="{FF2B5EF4-FFF2-40B4-BE49-F238E27FC236}">
                  <a16:creationId xmlns:a16="http://schemas.microsoft.com/office/drawing/2014/main" id="{13872DD4-C26B-1549-936D-584E4D152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6" name="Text Box 68">
                <a:extLst>
                  <a:ext uri="{FF2B5EF4-FFF2-40B4-BE49-F238E27FC236}">
                    <a16:creationId xmlns:a16="http://schemas.microsoft.com/office/drawing/2014/main" id="{F9828D59-C452-0F40-B3B5-DE5AA6B2A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7" name="Oval 69">
                <a:extLst>
                  <a:ext uri="{FF2B5EF4-FFF2-40B4-BE49-F238E27FC236}">
                    <a16:creationId xmlns:a16="http://schemas.microsoft.com/office/drawing/2014/main" id="{8A9AE9AD-E60C-3647-B9AA-EC21F1038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70">
              <a:extLst>
                <a:ext uri="{FF2B5EF4-FFF2-40B4-BE49-F238E27FC236}">
                  <a16:creationId xmlns:a16="http://schemas.microsoft.com/office/drawing/2014/main" id="{82248457-8FCB-A542-8A82-A414918997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4" name="Text Box 71">
                <a:extLst>
                  <a:ext uri="{FF2B5EF4-FFF2-40B4-BE49-F238E27FC236}">
                    <a16:creationId xmlns:a16="http://schemas.microsoft.com/office/drawing/2014/main" id="{3624D7C5-CA8E-A641-9220-02ED8D325A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5" name="Oval 72">
                <a:extLst>
                  <a:ext uri="{FF2B5EF4-FFF2-40B4-BE49-F238E27FC236}">
                    <a16:creationId xmlns:a16="http://schemas.microsoft.com/office/drawing/2014/main" id="{5B6504B4-3B5D-B946-B5C1-75DC0BA34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73">
              <a:extLst>
                <a:ext uri="{FF2B5EF4-FFF2-40B4-BE49-F238E27FC236}">
                  <a16:creationId xmlns:a16="http://schemas.microsoft.com/office/drawing/2014/main" id="{915F515E-6995-3D4F-95C5-4B9C349CF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2" name="Text Box 74">
                <a:extLst>
                  <a:ext uri="{FF2B5EF4-FFF2-40B4-BE49-F238E27FC236}">
                    <a16:creationId xmlns:a16="http://schemas.microsoft.com/office/drawing/2014/main" id="{E2645166-E85A-1C40-8024-6C1D50EFDC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3" name="Oval 75">
                <a:extLst>
                  <a:ext uri="{FF2B5EF4-FFF2-40B4-BE49-F238E27FC236}">
                    <a16:creationId xmlns:a16="http://schemas.microsoft.com/office/drawing/2014/main" id="{7F3D254B-93BB-4249-83EA-FFD12DB92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76">
              <a:extLst>
                <a:ext uri="{FF2B5EF4-FFF2-40B4-BE49-F238E27FC236}">
                  <a16:creationId xmlns:a16="http://schemas.microsoft.com/office/drawing/2014/main" id="{9D83C4EB-507C-DA46-9ED8-F9F2428EB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50" name="Text Box 77">
                <a:extLst>
                  <a:ext uri="{FF2B5EF4-FFF2-40B4-BE49-F238E27FC236}">
                    <a16:creationId xmlns:a16="http://schemas.microsoft.com/office/drawing/2014/main" id="{FE63010C-B4E3-5041-B28C-2EC4B57096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1" name="Oval 78">
                <a:extLst>
                  <a:ext uri="{FF2B5EF4-FFF2-40B4-BE49-F238E27FC236}">
                    <a16:creationId xmlns:a16="http://schemas.microsoft.com/office/drawing/2014/main" id="{49FDE06C-61C1-324D-9102-2F80557D7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79">
              <a:extLst>
                <a:ext uri="{FF2B5EF4-FFF2-40B4-BE49-F238E27FC236}">
                  <a16:creationId xmlns:a16="http://schemas.microsoft.com/office/drawing/2014/main" id="{F96A5D97-9578-AC4C-9751-1D79481F30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8" name="Text Box 80">
                <a:extLst>
                  <a:ext uri="{FF2B5EF4-FFF2-40B4-BE49-F238E27FC236}">
                    <a16:creationId xmlns:a16="http://schemas.microsoft.com/office/drawing/2014/main" id="{03DC3D8B-D850-B645-8493-62AE63B484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9" name="Oval 81">
                <a:extLst>
                  <a:ext uri="{FF2B5EF4-FFF2-40B4-BE49-F238E27FC236}">
                    <a16:creationId xmlns:a16="http://schemas.microsoft.com/office/drawing/2014/main" id="{2A983C82-45CA-904B-BA84-DB381B9DD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82">
              <a:extLst>
                <a:ext uri="{FF2B5EF4-FFF2-40B4-BE49-F238E27FC236}">
                  <a16:creationId xmlns:a16="http://schemas.microsoft.com/office/drawing/2014/main" id="{01DD3612-41B6-5144-9325-D635FCA12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6" name="Text Box 83">
                <a:extLst>
                  <a:ext uri="{FF2B5EF4-FFF2-40B4-BE49-F238E27FC236}">
                    <a16:creationId xmlns:a16="http://schemas.microsoft.com/office/drawing/2014/main" id="{942CBE81-2FD9-C141-B2DE-51C611B05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7" name="Oval 84">
                <a:extLst>
                  <a:ext uri="{FF2B5EF4-FFF2-40B4-BE49-F238E27FC236}">
                    <a16:creationId xmlns:a16="http://schemas.microsoft.com/office/drawing/2014/main" id="{BA423B43-E115-9A4A-BFEB-2819F6F89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85">
              <a:extLst>
                <a:ext uri="{FF2B5EF4-FFF2-40B4-BE49-F238E27FC236}">
                  <a16:creationId xmlns:a16="http://schemas.microsoft.com/office/drawing/2014/main" id="{CA3456CD-4336-0544-B52A-D0C1CEA3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4" name="Text Box 86">
                <a:extLst>
                  <a:ext uri="{FF2B5EF4-FFF2-40B4-BE49-F238E27FC236}">
                    <a16:creationId xmlns:a16="http://schemas.microsoft.com/office/drawing/2014/main" id="{93F63C4A-D109-2C4C-9503-FC80858154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5" name="Oval 87">
                <a:extLst>
                  <a:ext uri="{FF2B5EF4-FFF2-40B4-BE49-F238E27FC236}">
                    <a16:creationId xmlns:a16="http://schemas.microsoft.com/office/drawing/2014/main" id="{7833022F-4664-434D-BE21-22523819F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88">
              <a:extLst>
                <a:ext uri="{FF2B5EF4-FFF2-40B4-BE49-F238E27FC236}">
                  <a16:creationId xmlns:a16="http://schemas.microsoft.com/office/drawing/2014/main" id="{D35FC120-89D9-B344-8996-2C9933E488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89">
              <a:extLst>
                <a:ext uri="{FF2B5EF4-FFF2-40B4-BE49-F238E27FC236}">
                  <a16:creationId xmlns:a16="http://schemas.microsoft.com/office/drawing/2014/main" id="{5E4F7B6B-526B-4049-969E-DE3BA8D92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90">
              <a:extLst>
                <a:ext uri="{FF2B5EF4-FFF2-40B4-BE49-F238E27FC236}">
                  <a16:creationId xmlns:a16="http://schemas.microsoft.com/office/drawing/2014/main" id="{1B25FF76-A0EF-D44E-AFC9-E1B84BB59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91">
              <a:extLst>
                <a:ext uri="{FF2B5EF4-FFF2-40B4-BE49-F238E27FC236}">
                  <a16:creationId xmlns:a16="http://schemas.microsoft.com/office/drawing/2014/main" id="{D3C3D98A-41FF-7B46-B15A-90D42E38B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92">
              <a:extLst>
                <a:ext uri="{FF2B5EF4-FFF2-40B4-BE49-F238E27FC236}">
                  <a16:creationId xmlns:a16="http://schemas.microsoft.com/office/drawing/2014/main" id="{796DC949-45A2-E044-B13E-061CBFD5D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93">
              <a:extLst>
                <a:ext uri="{FF2B5EF4-FFF2-40B4-BE49-F238E27FC236}">
                  <a16:creationId xmlns:a16="http://schemas.microsoft.com/office/drawing/2014/main" id="{0A2E7C18-2683-2342-A2E9-321580ACC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94">
              <a:extLst>
                <a:ext uri="{FF2B5EF4-FFF2-40B4-BE49-F238E27FC236}">
                  <a16:creationId xmlns:a16="http://schemas.microsoft.com/office/drawing/2014/main" id="{812F00BB-D8C6-4548-89B3-3B7D30947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5">
              <a:extLst>
                <a:ext uri="{FF2B5EF4-FFF2-40B4-BE49-F238E27FC236}">
                  <a16:creationId xmlns:a16="http://schemas.microsoft.com/office/drawing/2014/main" id="{CA22F24C-37A6-684C-806E-D77B1EE78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6">
              <a:extLst>
                <a:ext uri="{FF2B5EF4-FFF2-40B4-BE49-F238E27FC236}">
                  <a16:creationId xmlns:a16="http://schemas.microsoft.com/office/drawing/2014/main" id="{C48FA941-2E86-164A-A4C9-B2120710F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97">
              <a:extLst>
                <a:ext uri="{FF2B5EF4-FFF2-40B4-BE49-F238E27FC236}">
                  <a16:creationId xmlns:a16="http://schemas.microsoft.com/office/drawing/2014/main" id="{C717E03E-2D15-924C-A154-20F425940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97C40185-4104-F048-8A18-C004B53998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99">
              <a:extLst>
                <a:ext uri="{FF2B5EF4-FFF2-40B4-BE49-F238E27FC236}">
                  <a16:creationId xmlns:a16="http://schemas.microsoft.com/office/drawing/2014/main" id="{A7B1F43A-109E-D14B-BEBC-209BFD62E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0">
              <a:extLst>
                <a:ext uri="{FF2B5EF4-FFF2-40B4-BE49-F238E27FC236}">
                  <a16:creationId xmlns:a16="http://schemas.microsoft.com/office/drawing/2014/main" id="{0109B1C2-B7F8-DA4D-A558-AC57ADA8AE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1">
              <a:extLst>
                <a:ext uri="{FF2B5EF4-FFF2-40B4-BE49-F238E27FC236}">
                  <a16:creationId xmlns:a16="http://schemas.microsoft.com/office/drawing/2014/main" id="{D1A09AB1-7D23-2343-BE92-AE6EA79863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102">
              <a:extLst>
                <a:ext uri="{FF2B5EF4-FFF2-40B4-BE49-F238E27FC236}">
                  <a16:creationId xmlns:a16="http://schemas.microsoft.com/office/drawing/2014/main" id="{340D1975-0EDD-E44D-99F4-7C514B88A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1" name="Text Box 103">
              <a:extLst>
                <a:ext uri="{FF2B5EF4-FFF2-40B4-BE49-F238E27FC236}">
                  <a16:creationId xmlns:a16="http://schemas.microsoft.com/office/drawing/2014/main" id="{E6CAAE79-8508-D047-9F90-E2EF29CA6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" name="Text Box 104">
              <a:extLst>
                <a:ext uri="{FF2B5EF4-FFF2-40B4-BE49-F238E27FC236}">
                  <a16:creationId xmlns:a16="http://schemas.microsoft.com/office/drawing/2014/main" id="{256DB413-7B36-C046-AAE3-594EEA950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105">
              <a:extLst>
                <a:ext uri="{FF2B5EF4-FFF2-40B4-BE49-F238E27FC236}">
                  <a16:creationId xmlns:a16="http://schemas.microsoft.com/office/drawing/2014/main" id="{711080D9-BEFE-A84B-B033-8BCCF2D7E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4" name="Text Box 106">
              <a:extLst>
                <a:ext uri="{FF2B5EF4-FFF2-40B4-BE49-F238E27FC236}">
                  <a16:creationId xmlns:a16="http://schemas.microsoft.com/office/drawing/2014/main" id="{BAAD1644-1C7A-504F-B957-AD84240CD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5" name="Text Box 107">
              <a:extLst>
                <a:ext uri="{FF2B5EF4-FFF2-40B4-BE49-F238E27FC236}">
                  <a16:creationId xmlns:a16="http://schemas.microsoft.com/office/drawing/2014/main" id="{8EC45508-83C3-F244-B327-AA50C71476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6" name="Text Box 108">
              <a:extLst>
                <a:ext uri="{FF2B5EF4-FFF2-40B4-BE49-F238E27FC236}">
                  <a16:creationId xmlns:a16="http://schemas.microsoft.com/office/drawing/2014/main" id="{77052A29-F0E0-4A48-9943-C989F3112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Text Box 109">
              <a:extLst>
                <a:ext uri="{FF2B5EF4-FFF2-40B4-BE49-F238E27FC236}">
                  <a16:creationId xmlns:a16="http://schemas.microsoft.com/office/drawing/2014/main" id="{C8255AB9-72E6-8A4B-84A9-E6E8FC7A58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110">
              <a:extLst>
                <a:ext uri="{FF2B5EF4-FFF2-40B4-BE49-F238E27FC236}">
                  <a16:creationId xmlns:a16="http://schemas.microsoft.com/office/drawing/2014/main" id="{13EB686E-3F96-304E-8C74-14088F209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9" name="Text Box 111">
              <a:extLst>
                <a:ext uri="{FF2B5EF4-FFF2-40B4-BE49-F238E27FC236}">
                  <a16:creationId xmlns:a16="http://schemas.microsoft.com/office/drawing/2014/main" id="{125A56ED-9D01-2148-91F6-8FDA01AC5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0" name="Text Box 112">
              <a:extLst>
                <a:ext uri="{FF2B5EF4-FFF2-40B4-BE49-F238E27FC236}">
                  <a16:creationId xmlns:a16="http://schemas.microsoft.com/office/drawing/2014/main" id="{5F4380B8-AC86-2342-849A-000E92DC6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" name="Text Box 113">
              <a:extLst>
                <a:ext uri="{FF2B5EF4-FFF2-40B4-BE49-F238E27FC236}">
                  <a16:creationId xmlns:a16="http://schemas.microsoft.com/office/drawing/2014/main" id="{6851C832-93A6-DD46-9525-D44DF1CA5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2" name="Text Box 114">
              <a:extLst>
                <a:ext uri="{FF2B5EF4-FFF2-40B4-BE49-F238E27FC236}">
                  <a16:creationId xmlns:a16="http://schemas.microsoft.com/office/drawing/2014/main" id="{F47757C5-7008-AC46-ACAB-EA850894C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3" name="Text Box 115">
              <a:extLst>
                <a:ext uri="{FF2B5EF4-FFF2-40B4-BE49-F238E27FC236}">
                  <a16:creationId xmlns:a16="http://schemas.microsoft.com/office/drawing/2014/main" id="{5F6CAE7B-9B51-6347-9326-31089D8D55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38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FCE9-E53F-AE43-94C0-AAF46EE4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4E47E-D3AD-F942-B356-E226B0BA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ea typeface="新細明體" panose="02020500000000000000" pitchFamily="18" charset="-120"/>
              </a:rPr>
              <a:t>Given a connected, undirected, (positive) weighted graph </a:t>
            </a:r>
            <a:r>
              <a:rPr lang="en-US" altLang="zh-TW" sz="2400" b="1" dirty="0">
                <a:ea typeface="新細明體" panose="02020500000000000000" pitchFamily="18" charset="-120"/>
              </a:rPr>
              <a:t>G </a:t>
            </a:r>
            <a:r>
              <a:rPr lang="en-US" altLang="zh-TW" sz="2400" i="1" dirty="0">
                <a:ea typeface="新細明體" panose="02020500000000000000" pitchFamily="18" charset="-120"/>
              </a:rPr>
              <a:t>= </a:t>
            </a:r>
            <a:r>
              <a:rPr lang="en-US" altLang="zh-TW" sz="2400" dirty="0">
                <a:ea typeface="新細明體" panose="02020500000000000000" pitchFamily="18" charset="-120"/>
              </a:rPr>
              <a:t>(</a:t>
            </a:r>
            <a:r>
              <a:rPr lang="en-US" altLang="zh-TW" sz="2400" b="1" dirty="0">
                <a:ea typeface="新細明體" panose="02020500000000000000" pitchFamily="18" charset="-120"/>
              </a:rPr>
              <a:t>V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b="1" dirty="0">
                <a:ea typeface="新細明體" panose="02020500000000000000" pitchFamily="18" charset="-120"/>
              </a:rPr>
              <a:t>E</a:t>
            </a:r>
            <a:r>
              <a:rPr lang="en-US" altLang="zh-TW" sz="2400" dirty="0">
                <a:ea typeface="新細明體" panose="02020500000000000000" pitchFamily="18" charset="-120"/>
              </a:rPr>
              <a:t>), we want to find a subgraph </a:t>
            </a:r>
            <a:r>
              <a:rPr lang="en-US" altLang="zh-TW" sz="2400" b="1" dirty="0">
                <a:ea typeface="新細明體" panose="02020500000000000000" pitchFamily="18" charset="-120"/>
              </a:rPr>
              <a:t>T</a:t>
            </a:r>
            <a:r>
              <a:rPr lang="en-US" altLang="zh-TW" sz="2400" dirty="0">
                <a:ea typeface="新細明體" panose="02020500000000000000" pitchFamily="18" charset="-120"/>
              </a:rPr>
              <a:t> = (</a:t>
            </a:r>
            <a:r>
              <a:rPr lang="en-US" altLang="zh-TW" sz="2400" b="1" dirty="0">
                <a:ea typeface="新細明體" panose="02020500000000000000" pitchFamily="18" charset="-120"/>
              </a:rPr>
              <a:t>V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b="1" dirty="0">
                <a:ea typeface="新細明體" panose="02020500000000000000" pitchFamily="18" charset="-120"/>
              </a:rPr>
              <a:t>E</a:t>
            </a:r>
            <a:r>
              <a:rPr lang="en-US" altLang="zh-TW" sz="2400" dirty="0">
                <a:ea typeface="新細明體" panose="02020500000000000000" pitchFamily="18" charset="-120"/>
              </a:rPr>
              <a:t>’)</a:t>
            </a:r>
            <a:r>
              <a:rPr lang="en-US" altLang="zh-TW" sz="2400" i="1" dirty="0"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ea typeface="新細明體" panose="02020500000000000000" pitchFamily="18" charset="-120"/>
              </a:rPr>
              <a:t>of </a:t>
            </a:r>
            <a:r>
              <a:rPr lang="en-US" altLang="zh-TW" sz="2400" b="1" dirty="0">
                <a:ea typeface="新細明體" panose="02020500000000000000" pitchFamily="18" charset="-120"/>
              </a:rPr>
              <a:t>G</a:t>
            </a:r>
            <a:r>
              <a:rPr lang="en-US" altLang="zh-TW" sz="2400" dirty="0">
                <a:ea typeface="新細明體" panose="02020500000000000000" pitchFamily="18" charset="-120"/>
              </a:rPr>
              <a:t>, such that</a:t>
            </a:r>
          </a:p>
          <a:p>
            <a:pPr lvl="1"/>
            <a:r>
              <a:rPr lang="en-US" altLang="zh-TW" sz="2400" b="1" dirty="0">
                <a:ea typeface="新細明體" panose="02020500000000000000" pitchFamily="18" charset="-120"/>
              </a:rPr>
              <a:t>T</a:t>
            </a:r>
            <a:r>
              <a:rPr lang="en-US" altLang="zh-TW" sz="2400" dirty="0">
                <a:ea typeface="新細明體" panose="02020500000000000000" pitchFamily="18" charset="-120"/>
              </a:rPr>
              <a:t> spans all vertices of </a:t>
            </a:r>
            <a:r>
              <a:rPr lang="en-US" altLang="zh-TW" sz="2400" b="1" dirty="0">
                <a:ea typeface="新細明體" panose="02020500000000000000" pitchFamily="18" charset="-120"/>
              </a:rPr>
              <a:t>G</a:t>
            </a:r>
          </a:p>
          <a:p>
            <a:pPr lvl="1"/>
            <a:r>
              <a:rPr lang="en-US" altLang="zh-TW" sz="2400" dirty="0">
                <a:ea typeface="新細明體" panose="02020500000000000000" pitchFamily="18" charset="-120"/>
              </a:rPr>
              <a:t>The total weight of the edges in </a:t>
            </a:r>
            <a:r>
              <a:rPr lang="en-US" altLang="zh-TW" sz="2400" b="1" dirty="0">
                <a:ea typeface="新細明體" panose="02020500000000000000" pitchFamily="18" charset="-120"/>
              </a:rPr>
              <a:t>T</a:t>
            </a:r>
            <a:r>
              <a:rPr lang="en-US" altLang="zh-TW" sz="2400" dirty="0">
                <a:ea typeface="新細明體" panose="02020500000000000000" pitchFamily="18" charset="-120"/>
              </a:rPr>
              <a:t> is minimized.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These two requirements implies that we are searching for a tree. Why?</a:t>
            </a:r>
          </a:p>
          <a:p>
            <a:r>
              <a:rPr lang="en-US" altLang="zh-TW" sz="2400" dirty="0">
                <a:ea typeface="新細明體" panose="02020500000000000000" pitchFamily="18" charset="-120"/>
              </a:rPr>
              <a:t>Such a tree is called a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minimum spanning tree</a:t>
            </a:r>
            <a:r>
              <a:rPr lang="en-US" altLang="zh-TW" sz="2400" dirty="0">
                <a:ea typeface="新細明體" panose="02020500000000000000" pitchFamily="18" charset="-120"/>
              </a:rPr>
              <a:t> of </a:t>
            </a:r>
            <a:r>
              <a:rPr lang="en-US" altLang="zh-TW" sz="2400" b="1" dirty="0">
                <a:ea typeface="新細明體" panose="02020500000000000000" pitchFamily="18" charset="-120"/>
              </a:rPr>
              <a:t>G</a:t>
            </a:r>
            <a:r>
              <a:rPr lang="en-US" altLang="zh-TW" sz="2400" dirty="0">
                <a:ea typeface="新細明體" panose="02020500000000000000" pitchFamily="18" charset="-120"/>
              </a:rPr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B3414-8369-7D49-96BE-D25B2B56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95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6334-F45D-FF4B-9BCB-770E20BB6793}" type="slidenum">
              <a:rPr lang="zh-TW" altLang="en-US"/>
              <a:pPr/>
              <a:t>40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</a:pPr>
            <a:r>
              <a:rPr lang="en-US" altLang="zh-TW">
                <a:ea typeface="新細明體" panose="02020500000000000000" pitchFamily="18" charset="-120"/>
              </a:rPr>
              <a:t>The execution of Prim's algorithm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84C4E-D2E5-3941-AFDC-0BDD4D9CEF3B}"/>
              </a:ext>
            </a:extLst>
          </p:cNvPr>
          <p:cNvSpPr/>
          <p:nvPr/>
        </p:nvSpPr>
        <p:spPr>
          <a:xfrm>
            <a:off x="-139700" y="1728788"/>
            <a:ext cx="89471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set T forms a single tree.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The safe edge added to T is always a least-weight edge connecting the tree to a vertex not in the tree.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D83E831-EB92-DA41-AEBD-99EFA117D1AB}"/>
              </a:ext>
            </a:extLst>
          </p:cNvPr>
          <p:cNvGrpSpPr>
            <a:grpSpLocks/>
          </p:cNvGrpSpPr>
          <p:nvPr/>
        </p:nvGrpSpPr>
        <p:grpSpPr bwMode="auto">
          <a:xfrm>
            <a:off x="2249488" y="3429000"/>
            <a:ext cx="4608512" cy="2617788"/>
            <a:chOff x="1429" y="2643"/>
            <a:chExt cx="2903" cy="1649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5870E8B7-442F-3A47-9561-FFE3AC04A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60" name="Text Box 6">
                <a:extLst>
                  <a:ext uri="{FF2B5EF4-FFF2-40B4-BE49-F238E27FC236}">
                    <a16:creationId xmlns:a16="http://schemas.microsoft.com/office/drawing/2014/main" id="{78A3D506-9F07-BD4C-931A-5A031DB046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1" name="Oval 7">
                <a:extLst>
                  <a:ext uri="{FF2B5EF4-FFF2-40B4-BE49-F238E27FC236}">
                    <a16:creationId xmlns:a16="http://schemas.microsoft.com/office/drawing/2014/main" id="{2C3C086E-2C0D-E643-82B0-36CEE0F3D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5BBBA7C8-A003-D643-B552-4EC01C94B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8" name="Text Box 9">
                <a:extLst>
                  <a:ext uri="{FF2B5EF4-FFF2-40B4-BE49-F238E27FC236}">
                    <a16:creationId xmlns:a16="http://schemas.microsoft.com/office/drawing/2014/main" id="{297D4259-BE4B-794A-ACBD-68367D5FC0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9" name="Oval 10">
                <a:extLst>
                  <a:ext uri="{FF2B5EF4-FFF2-40B4-BE49-F238E27FC236}">
                    <a16:creationId xmlns:a16="http://schemas.microsoft.com/office/drawing/2014/main" id="{FA95C6B0-9712-B543-9777-059C333A7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B8CB63C7-F66A-B54F-BA6A-5976B46774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6" name="Text Box 12">
                <a:extLst>
                  <a:ext uri="{FF2B5EF4-FFF2-40B4-BE49-F238E27FC236}">
                    <a16:creationId xmlns:a16="http://schemas.microsoft.com/office/drawing/2014/main" id="{72A9C788-D086-D348-AE0A-8D974A0D4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7" name="Oval 13">
                <a:extLst>
                  <a:ext uri="{FF2B5EF4-FFF2-40B4-BE49-F238E27FC236}">
                    <a16:creationId xmlns:a16="http://schemas.microsoft.com/office/drawing/2014/main" id="{D1C608D7-66CD-3D46-A9B9-87BD08232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1DEA8F1F-20F8-EE4C-B78B-F2AF914C6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4" name="Text Box 15">
                <a:extLst>
                  <a:ext uri="{FF2B5EF4-FFF2-40B4-BE49-F238E27FC236}">
                    <a16:creationId xmlns:a16="http://schemas.microsoft.com/office/drawing/2014/main" id="{FFB7E0D0-D928-3A4B-858E-4CE8D67A49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5" name="Oval 16">
                <a:extLst>
                  <a:ext uri="{FF2B5EF4-FFF2-40B4-BE49-F238E27FC236}">
                    <a16:creationId xmlns:a16="http://schemas.microsoft.com/office/drawing/2014/main" id="{487F6F32-074E-A24B-80EE-3BBE8651B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2F30D4C4-4A0F-074D-9037-F7C2E755C7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2" name="Text Box 18">
                <a:extLst>
                  <a:ext uri="{FF2B5EF4-FFF2-40B4-BE49-F238E27FC236}">
                    <a16:creationId xmlns:a16="http://schemas.microsoft.com/office/drawing/2014/main" id="{37D4EA25-3E35-134C-A757-E66B80D6A9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3" name="Oval 19">
                <a:extLst>
                  <a:ext uri="{FF2B5EF4-FFF2-40B4-BE49-F238E27FC236}">
                    <a16:creationId xmlns:a16="http://schemas.microsoft.com/office/drawing/2014/main" id="{B22279AA-570B-9048-BEC1-DF90672EE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0">
              <a:extLst>
                <a:ext uri="{FF2B5EF4-FFF2-40B4-BE49-F238E27FC236}">
                  <a16:creationId xmlns:a16="http://schemas.microsoft.com/office/drawing/2014/main" id="{0E5E4547-1E26-5949-9535-09BC9F75EC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50" name="Text Box 21">
                <a:extLst>
                  <a:ext uri="{FF2B5EF4-FFF2-40B4-BE49-F238E27FC236}">
                    <a16:creationId xmlns:a16="http://schemas.microsoft.com/office/drawing/2014/main" id="{D695D1EB-0387-8441-ABC7-43443D81E3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1" name="Oval 22">
                <a:extLst>
                  <a:ext uri="{FF2B5EF4-FFF2-40B4-BE49-F238E27FC236}">
                    <a16:creationId xmlns:a16="http://schemas.microsoft.com/office/drawing/2014/main" id="{BAF8FC86-6416-C847-98F9-69263D2C3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14118A5C-D719-554D-B75E-D124BCEAFB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8" name="Text Box 24">
                <a:extLst>
                  <a:ext uri="{FF2B5EF4-FFF2-40B4-BE49-F238E27FC236}">
                    <a16:creationId xmlns:a16="http://schemas.microsoft.com/office/drawing/2014/main" id="{7566CFE6-E1EC-AD44-92F0-476FDBC506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9" name="Oval 25">
                <a:extLst>
                  <a:ext uri="{FF2B5EF4-FFF2-40B4-BE49-F238E27FC236}">
                    <a16:creationId xmlns:a16="http://schemas.microsoft.com/office/drawing/2014/main" id="{2AA400E4-4B15-204A-80C9-2258E6B58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49347C68-8E7A-CA4F-A1C0-7BAF02EEE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6" name="Text Box 27">
                <a:extLst>
                  <a:ext uri="{FF2B5EF4-FFF2-40B4-BE49-F238E27FC236}">
                    <a16:creationId xmlns:a16="http://schemas.microsoft.com/office/drawing/2014/main" id="{FE0E7649-0823-2E49-9D59-7423680CCF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7" name="Oval 28">
                <a:extLst>
                  <a:ext uri="{FF2B5EF4-FFF2-40B4-BE49-F238E27FC236}">
                    <a16:creationId xmlns:a16="http://schemas.microsoft.com/office/drawing/2014/main" id="{E88A40F0-A6A4-6F40-BB98-71064FB47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28F22F9F-14A4-FB40-88FE-0B77FB9C4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4" name="Text Box 30">
                <a:extLst>
                  <a:ext uri="{FF2B5EF4-FFF2-40B4-BE49-F238E27FC236}">
                    <a16:creationId xmlns:a16="http://schemas.microsoft.com/office/drawing/2014/main" id="{8050D66F-EBCA-254D-85BA-CD3320C725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5" name="Oval 31">
                <a:extLst>
                  <a:ext uri="{FF2B5EF4-FFF2-40B4-BE49-F238E27FC236}">
                    <a16:creationId xmlns:a16="http://schemas.microsoft.com/office/drawing/2014/main" id="{7D5B6F7C-2888-8F44-A842-F739052FA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3C2D380F-C898-254E-8E43-E520C74DA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93230AF5-211B-6A4D-8379-A8908D817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4">
              <a:extLst>
                <a:ext uri="{FF2B5EF4-FFF2-40B4-BE49-F238E27FC236}">
                  <a16:creationId xmlns:a16="http://schemas.microsoft.com/office/drawing/2014/main" id="{0D7AEABE-21A5-DF40-83A6-E5105C0D6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BC95B86E-A5C0-D149-ADF3-6E2677616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6">
              <a:extLst>
                <a:ext uri="{FF2B5EF4-FFF2-40B4-BE49-F238E27FC236}">
                  <a16:creationId xmlns:a16="http://schemas.microsoft.com/office/drawing/2014/main" id="{29C1307B-4762-4744-9DD9-D683663F4D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7C01D819-8C12-0642-ACDB-76FFDD460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8">
              <a:extLst>
                <a:ext uri="{FF2B5EF4-FFF2-40B4-BE49-F238E27FC236}">
                  <a16:creationId xmlns:a16="http://schemas.microsoft.com/office/drawing/2014/main" id="{5056ADA4-44A0-6142-94D1-2E9576045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E0EDB0FA-A5C5-304C-BE5E-5394D2A6D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0">
              <a:extLst>
                <a:ext uri="{FF2B5EF4-FFF2-40B4-BE49-F238E27FC236}">
                  <a16:creationId xmlns:a16="http://schemas.microsoft.com/office/drawing/2014/main" id="{6261C367-8B3A-7C46-A7E5-D79D390F3C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1">
              <a:extLst>
                <a:ext uri="{FF2B5EF4-FFF2-40B4-BE49-F238E27FC236}">
                  <a16:creationId xmlns:a16="http://schemas.microsoft.com/office/drawing/2014/main" id="{4A99FBB3-2D33-BA42-922C-CE3F9FF35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2">
              <a:extLst>
                <a:ext uri="{FF2B5EF4-FFF2-40B4-BE49-F238E27FC236}">
                  <a16:creationId xmlns:a16="http://schemas.microsoft.com/office/drawing/2014/main" id="{A31AA404-AB5F-FF40-8D2E-F660B28A2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id="{0976CE2B-3338-354B-954D-A03B997F9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4">
              <a:extLst>
                <a:ext uri="{FF2B5EF4-FFF2-40B4-BE49-F238E27FC236}">
                  <a16:creationId xmlns:a16="http://schemas.microsoft.com/office/drawing/2014/main" id="{E419E8B2-3FA3-0643-A02A-EE57F1DB35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45">
              <a:extLst>
                <a:ext uri="{FF2B5EF4-FFF2-40B4-BE49-F238E27FC236}">
                  <a16:creationId xmlns:a16="http://schemas.microsoft.com/office/drawing/2014/main" id="{366AC2F5-51F6-304B-9A70-2018C898E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46">
              <a:extLst>
                <a:ext uri="{FF2B5EF4-FFF2-40B4-BE49-F238E27FC236}">
                  <a16:creationId xmlns:a16="http://schemas.microsoft.com/office/drawing/2014/main" id="{724C7F34-22E5-6044-BDF0-84ED27DF4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1" name="Text Box 47">
              <a:extLst>
                <a:ext uri="{FF2B5EF4-FFF2-40B4-BE49-F238E27FC236}">
                  <a16:creationId xmlns:a16="http://schemas.microsoft.com/office/drawing/2014/main" id="{36D46462-C62A-A84A-ABB9-4EC53A99F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2" name="Text Box 48">
              <a:extLst>
                <a:ext uri="{FF2B5EF4-FFF2-40B4-BE49-F238E27FC236}">
                  <a16:creationId xmlns:a16="http://schemas.microsoft.com/office/drawing/2014/main" id="{4CAC5C3C-63F9-5C4C-A001-F11BB068F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3" name="Text Box 49">
              <a:extLst>
                <a:ext uri="{FF2B5EF4-FFF2-40B4-BE49-F238E27FC236}">
                  <a16:creationId xmlns:a16="http://schemas.microsoft.com/office/drawing/2014/main" id="{607D8D9A-AE25-D244-93C9-9D69CC76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4" name="Text Box 50">
              <a:extLst>
                <a:ext uri="{FF2B5EF4-FFF2-40B4-BE49-F238E27FC236}">
                  <a16:creationId xmlns:a16="http://schemas.microsoft.com/office/drawing/2014/main" id="{085E7346-8E7A-7D4D-8833-204A0D45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5" name="Text Box 51">
              <a:extLst>
                <a:ext uri="{FF2B5EF4-FFF2-40B4-BE49-F238E27FC236}">
                  <a16:creationId xmlns:a16="http://schemas.microsoft.com/office/drawing/2014/main" id="{1C269603-2323-9C4B-92BF-711398562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6" name="Text Box 52">
              <a:extLst>
                <a:ext uri="{FF2B5EF4-FFF2-40B4-BE49-F238E27FC236}">
                  <a16:creationId xmlns:a16="http://schemas.microsoft.com/office/drawing/2014/main" id="{70919549-360E-F449-9346-03F9FC637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7" name="Text Box 53">
              <a:extLst>
                <a:ext uri="{FF2B5EF4-FFF2-40B4-BE49-F238E27FC236}">
                  <a16:creationId xmlns:a16="http://schemas.microsoft.com/office/drawing/2014/main" id="{D1DCFB5C-0177-314D-8677-FBE4B498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4">
              <a:extLst>
                <a:ext uri="{FF2B5EF4-FFF2-40B4-BE49-F238E27FC236}">
                  <a16:creationId xmlns:a16="http://schemas.microsoft.com/office/drawing/2014/main" id="{AEFF1C09-9CA9-6A48-908E-8DB204712E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9" name="Text Box 55">
              <a:extLst>
                <a:ext uri="{FF2B5EF4-FFF2-40B4-BE49-F238E27FC236}">
                  <a16:creationId xmlns:a16="http://schemas.microsoft.com/office/drawing/2014/main" id="{680FD664-69B4-D040-A1E4-6549838CE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40" name="Text Box 56">
              <a:extLst>
                <a:ext uri="{FF2B5EF4-FFF2-40B4-BE49-F238E27FC236}">
                  <a16:creationId xmlns:a16="http://schemas.microsoft.com/office/drawing/2014/main" id="{8F9C2630-0247-9549-8515-BB8A42227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1" name="Text Box 57">
              <a:extLst>
                <a:ext uri="{FF2B5EF4-FFF2-40B4-BE49-F238E27FC236}">
                  <a16:creationId xmlns:a16="http://schemas.microsoft.com/office/drawing/2014/main" id="{F305A39E-2572-FC4C-9F2F-188E3B3F6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2" name="Text Box 58">
              <a:extLst>
                <a:ext uri="{FF2B5EF4-FFF2-40B4-BE49-F238E27FC236}">
                  <a16:creationId xmlns:a16="http://schemas.microsoft.com/office/drawing/2014/main" id="{699DABF2-988B-5247-9168-D71F1B452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3" name="Text Box 59">
              <a:extLst>
                <a:ext uri="{FF2B5EF4-FFF2-40B4-BE49-F238E27FC236}">
                  <a16:creationId xmlns:a16="http://schemas.microsoft.com/office/drawing/2014/main" id="{BC2D7063-430F-FE4D-8F5B-30E430A4AB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F3C130-02CC-7943-9B81-C2952F718EFF}"/>
              </a:ext>
            </a:extLst>
          </p:cNvPr>
          <p:cNvSpPr txBox="1"/>
          <p:nvPr/>
        </p:nvSpPr>
        <p:spPr>
          <a:xfrm>
            <a:off x="325438" y="6011643"/>
            <a:ext cx="8285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Implementation: instead of initializing with many subtrees, there are only two. One is connected to the root vertex, the other contains the rest of vertices.</a:t>
            </a:r>
          </a:p>
        </p:txBody>
      </p:sp>
    </p:spTree>
    <p:extLst>
      <p:ext uri="{BB962C8B-B14F-4D97-AF65-F5344CB8AC3E}">
        <p14:creationId xmlns:p14="http://schemas.microsoft.com/office/powerpoint/2010/main" val="3610559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3">
            <a:extLst>
              <a:ext uri="{FF2B5EF4-FFF2-40B4-BE49-F238E27FC236}">
                <a16:creationId xmlns:a16="http://schemas.microsoft.com/office/drawing/2014/main" id="{87EFDB10-8E85-D74B-AA8A-581B003A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9B86334-F45D-FF4B-9BCB-770E20BB6793}" type="slidenum">
              <a:rPr lang="zh-TW" altLang="en-US"/>
              <a:pPr/>
              <a:t>41</a:t>
            </a:fld>
            <a:endParaRPr lang="en-US" altLang="zh-TW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5309C75E-BC2E-4448-9050-FBF70FF2F02F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n-US" altLang="zh-TW" dirty="0">
                <a:ea typeface="新細明體" panose="02020500000000000000" pitchFamily="18" charset="-120"/>
              </a:rPr>
              <a:t>Exercise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328A-A66C-424B-AA5C-35B8C1292D46}"/>
              </a:ext>
            </a:extLst>
          </p:cNvPr>
          <p:cNvSpPr txBox="1"/>
          <p:nvPr/>
        </p:nvSpPr>
        <p:spPr>
          <a:xfrm>
            <a:off x="7152640" y="4937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49A59E99-1387-D146-B2FA-44FA479A354C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514600"/>
            <a:ext cx="3886200" cy="3505200"/>
            <a:chOff x="192" y="1488"/>
            <a:chExt cx="2448" cy="2208"/>
          </a:xfrm>
        </p:grpSpPr>
        <p:sp>
          <p:nvSpPr>
            <p:cNvPr id="63" name="Oval 5">
              <a:extLst>
                <a:ext uri="{FF2B5EF4-FFF2-40B4-BE49-F238E27FC236}">
                  <a16:creationId xmlns:a16="http://schemas.microsoft.com/office/drawing/2014/main" id="{8EFDB7C6-5D36-1B4A-BBD5-823ACE152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632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1</a:t>
              </a:r>
            </a:p>
          </p:txBody>
        </p:sp>
        <p:sp>
          <p:nvSpPr>
            <p:cNvPr id="64" name="Oval 6">
              <a:extLst>
                <a:ext uri="{FF2B5EF4-FFF2-40B4-BE49-F238E27FC236}">
                  <a16:creationId xmlns:a16="http://schemas.microsoft.com/office/drawing/2014/main" id="{93416748-1FCE-3D40-A712-0CEB973AE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632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2</a:t>
              </a:r>
            </a:p>
          </p:txBody>
        </p:sp>
        <p:sp>
          <p:nvSpPr>
            <p:cNvPr id="65" name="Oval 7">
              <a:extLst>
                <a:ext uri="{FF2B5EF4-FFF2-40B4-BE49-F238E27FC236}">
                  <a16:creationId xmlns:a16="http://schemas.microsoft.com/office/drawing/2014/main" id="{D4D2E572-032C-8342-AA70-2731E196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32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3</a:t>
              </a:r>
            </a:p>
          </p:txBody>
        </p:sp>
        <p:cxnSp>
          <p:nvCxnSpPr>
            <p:cNvPr id="66" name="AutoShape 8">
              <a:extLst>
                <a:ext uri="{FF2B5EF4-FFF2-40B4-BE49-F238E27FC236}">
                  <a16:creationId xmlns:a16="http://schemas.microsoft.com/office/drawing/2014/main" id="{64E90D32-15EA-7247-A93F-B762A02EA9C8}"/>
                </a:ext>
              </a:extLst>
            </p:cNvPr>
            <p:cNvCxnSpPr>
              <a:cxnSpLocks noChangeShapeType="1"/>
              <a:endCxn id="64" idx="2"/>
            </p:cNvCxnSpPr>
            <p:nvPr/>
          </p:nvCxnSpPr>
          <p:spPr bwMode="auto">
            <a:xfrm>
              <a:off x="585" y="1776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7" name="AutoShape 9">
              <a:extLst>
                <a:ext uri="{FF2B5EF4-FFF2-40B4-BE49-F238E27FC236}">
                  <a16:creationId xmlns:a16="http://schemas.microsoft.com/office/drawing/2014/main" id="{41752E23-5287-0C49-B85C-C35DE7802F8D}"/>
                </a:ext>
              </a:extLst>
            </p:cNvPr>
            <p:cNvCxnSpPr>
              <a:cxnSpLocks noChangeShapeType="1"/>
              <a:stCxn id="64" idx="6"/>
              <a:endCxn id="65" idx="2"/>
            </p:cNvCxnSpPr>
            <p:nvPr/>
          </p:nvCxnSpPr>
          <p:spPr bwMode="auto">
            <a:xfrm>
              <a:off x="1545" y="1776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8" name="Text Box 10">
              <a:extLst>
                <a:ext uri="{FF2B5EF4-FFF2-40B4-BE49-F238E27FC236}">
                  <a16:creationId xmlns:a16="http://schemas.microsoft.com/office/drawing/2014/main" id="{41E5ABB4-F80A-E740-BFCB-8152B80FA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88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 dirty="0">
                  <a:latin typeface="+mn-lt"/>
                  <a:ea typeface="Arial" pitchFamily="-107" charset="0"/>
                  <a:cs typeface="Arial" pitchFamily="-107" charset="0"/>
                </a:rPr>
                <a:t>11</a:t>
              </a: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CB21120F-9E50-D442-9BD2-4B5E3DA36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488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2</a:t>
              </a:r>
            </a:p>
          </p:txBody>
        </p:sp>
        <p:sp>
          <p:nvSpPr>
            <p:cNvPr id="70" name="Oval 12">
              <a:extLst>
                <a:ext uri="{FF2B5EF4-FFF2-40B4-BE49-F238E27FC236}">
                  <a16:creationId xmlns:a16="http://schemas.microsoft.com/office/drawing/2014/main" id="{69D183B4-4912-5047-BF6E-57FBE3CF4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9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  <p:sp>
          <p:nvSpPr>
            <p:cNvPr id="71" name="Oval 13">
              <a:extLst>
                <a:ext uri="{FF2B5EF4-FFF2-40B4-BE49-F238E27FC236}">
                  <a16:creationId xmlns:a16="http://schemas.microsoft.com/office/drawing/2014/main" id="{9A67A167-8AFB-2C43-9722-00541EBC9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49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5</a:t>
              </a:r>
            </a:p>
          </p:txBody>
        </p:sp>
        <p:sp>
          <p:nvSpPr>
            <p:cNvPr id="72" name="Oval 14">
              <a:extLst>
                <a:ext uri="{FF2B5EF4-FFF2-40B4-BE49-F238E27FC236}">
                  <a16:creationId xmlns:a16="http://schemas.microsoft.com/office/drawing/2014/main" id="{5CAFF11C-0C30-884A-B520-3E56DBD6F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496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6</a:t>
              </a:r>
            </a:p>
          </p:txBody>
        </p:sp>
        <p:cxnSp>
          <p:nvCxnSpPr>
            <p:cNvPr id="73" name="AutoShape 15">
              <a:extLst>
                <a:ext uri="{FF2B5EF4-FFF2-40B4-BE49-F238E27FC236}">
                  <a16:creationId xmlns:a16="http://schemas.microsoft.com/office/drawing/2014/main" id="{25277D71-422E-D74C-AD60-4D59ED6ADDFD}"/>
                </a:ext>
              </a:extLst>
            </p:cNvPr>
            <p:cNvCxnSpPr>
              <a:cxnSpLocks noChangeShapeType="1"/>
              <a:stCxn id="70" idx="6"/>
              <a:endCxn id="71" idx="2"/>
            </p:cNvCxnSpPr>
            <p:nvPr/>
          </p:nvCxnSpPr>
          <p:spPr bwMode="auto">
            <a:xfrm>
              <a:off x="585" y="2640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4" name="AutoShape 16">
              <a:extLst>
                <a:ext uri="{FF2B5EF4-FFF2-40B4-BE49-F238E27FC236}">
                  <a16:creationId xmlns:a16="http://schemas.microsoft.com/office/drawing/2014/main" id="{FF28C86C-06FD-D34C-920D-CDD9D91EF5B2}"/>
                </a:ext>
              </a:extLst>
            </p:cNvPr>
            <p:cNvCxnSpPr>
              <a:cxnSpLocks noChangeShapeType="1"/>
              <a:stCxn id="71" idx="6"/>
              <a:endCxn id="72" idx="2"/>
            </p:cNvCxnSpPr>
            <p:nvPr/>
          </p:nvCxnSpPr>
          <p:spPr bwMode="auto">
            <a:xfrm>
              <a:off x="1545" y="2640"/>
              <a:ext cx="65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75" name="Text Box 17">
              <a:extLst>
                <a:ext uri="{FF2B5EF4-FFF2-40B4-BE49-F238E27FC236}">
                  <a16:creationId xmlns:a16="http://schemas.microsoft.com/office/drawing/2014/main" id="{6EE720E0-6DF9-2748-AD41-5F348300E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61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3</a:t>
              </a:r>
            </a:p>
          </p:txBody>
        </p:sp>
        <p:sp>
          <p:nvSpPr>
            <p:cNvPr id="76" name="Text Box 18">
              <a:extLst>
                <a:ext uri="{FF2B5EF4-FFF2-40B4-BE49-F238E27FC236}">
                  <a16:creationId xmlns:a16="http://schemas.microsoft.com/office/drawing/2014/main" id="{8DC2D866-9242-D140-AF0F-B80C69564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61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dirty="0">
                  <a:ea typeface="Arial" pitchFamily="-107" charset="0"/>
                  <a:cs typeface="Arial" pitchFamily="-107" charset="0"/>
                </a:rPr>
                <a:t>6</a:t>
              </a:r>
              <a:endParaRPr lang="en-US" b="0" dirty="0">
                <a:latin typeface="+mn-lt"/>
                <a:ea typeface="Arial" pitchFamily="-107" charset="0"/>
                <a:cs typeface="Arial" pitchFamily="-107" charset="0"/>
              </a:endParaRPr>
            </a:p>
          </p:txBody>
        </p:sp>
        <p:cxnSp>
          <p:nvCxnSpPr>
            <p:cNvPr id="77" name="AutoShape 19">
              <a:extLst>
                <a:ext uri="{FF2B5EF4-FFF2-40B4-BE49-F238E27FC236}">
                  <a16:creationId xmlns:a16="http://schemas.microsoft.com/office/drawing/2014/main" id="{92183A33-A381-2A43-BE1A-BB276580F212}"/>
                </a:ext>
              </a:extLst>
            </p:cNvPr>
            <p:cNvCxnSpPr>
              <a:cxnSpLocks noChangeShapeType="1"/>
              <a:endCxn id="70" idx="0"/>
            </p:cNvCxnSpPr>
            <p:nvPr/>
          </p:nvCxnSpPr>
          <p:spPr bwMode="auto">
            <a:xfrm>
              <a:off x="432" y="1929"/>
              <a:ext cx="0" cy="5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8" name="AutoShape 20">
              <a:extLst>
                <a:ext uri="{FF2B5EF4-FFF2-40B4-BE49-F238E27FC236}">
                  <a16:creationId xmlns:a16="http://schemas.microsoft.com/office/drawing/2014/main" id="{2B96351A-DB4B-AD4F-AD52-2C1584372106}"/>
                </a:ext>
              </a:extLst>
            </p:cNvPr>
            <p:cNvCxnSpPr>
              <a:cxnSpLocks noChangeShapeType="1"/>
              <a:stCxn id="70" idx="7"/>
              <a:endCxn id="64" idx="3"/>
            </p:cNvCxnSpPr>
            <p:nvPr/>
          </p:nvCxnSpPr>
          <p:spPr bwMode="auto">
            <a:xfrm flipV="1">
              <a:off x="534" y="1887"/>
              <a:ext cx="756" cy="6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9" name="AutoShape 21">
              <a:extLst>
                <a:ext uri="{FF2B5EF4-FFF2-40B4-BE49-F238E27FC236}">
                  <a16:creationId xmlns:a16="http://schemas.microsoft.com/office/drawing/2014/main" id="{11962881-9A26-9946-B81E-6E47BDF00BCE}"/>
                </a:ext>
              </a:extLst>
            </p:cNvPr>
            <p:cNvCxnSpPr>
              <a:cxnSpLocks noChangeShapeType="1"/>
              <a:stCxn id="64" idx="4"/>
              <a:endCxn id="71" idx="0"/>
            </p:cNvCxnSpPr>
            <p:nvPr/>
          </p:nvCxnSpPr>
          <p:spPr bwMode="auto">
            <a:xfrm>
              <a:off x="1392" y="1929"/>
              <a:ext cx="0" cy="5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0" name="AutoShape 22">
              <a:extLst>
                <a:ext uri="{FF2B5EF4-FFF2-40B4-BE49-F238E27FC236}">
                  <a16:creationId xmlns:a16="http://schemas.microsoft.com/office/drawing/2014/main" id="{CC1B2E72-0637-9F45-9532-E57116366AB9}"/>
                </a:ext>
              </a:extLst>
            </p:cNvPr>
            <p:cNvCxnSpPr>
              <a:cxnSpLocks noChangeShapeType="1"/>
              <a:stCxn id="71" idx="7"/>
              <a:endCxn id="65" idx="3"/>
            </p:cNvCxnSpPr>
            <p:nvPr/>
          </p:nvCxnSpPr>
          <p:spPr bwMode="auto">
            <a:xfrm flipV="1">
              <a:off x="1494" y="1887"/>
              <a:ext cx="756" cy="6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1" name="AutoShape 23">
              <a:extLst>
                <a:ext uri="{FF2B5EF4-FFF2-40B4-BE49-F238E27FC236}">
                  <a16:creationId xmlns:a16="http://schemas.microsoft.com/office/drawing/2014/main" id="{810C31F9-1249-1840-B69C-BDE153E11773}"/>
                </a:ext>
              </a:extLst>
            </p:cNvPr>
            <p:cNvCxnSpPr>
              <a:cxnSpLocks noChangeShapeType="1"/>
              <a:stCxn id="65" idx="4"/>
              <a:endCxn id="72" idx="0"/>
            </p:cNvCxnSpPr>
            <p:nvPr/>
          </p:nvCxnSpPr>
          <p:spPr bwMode="auto">
            <a:xfrm>
              <a:off x="2352" y="1929"/>
              <a:ext cx="0" cy="5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2" name="Oval 24">
              <a:extLst>
                <a:ext uri="{FF2B5EF4-FFF2-40B4-BE49-F238E27FC236}">
                  <a16:creationId xmlns:a16="http://schemas.microsoft.com/office/drawing/2014/main" id="{4C0E4A92-C9D2-8E41-9354-D5405515D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08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7</a:t>
              </a:r>
            </a:p>
          </p:txBody>
        </p:sp>
        <p:cxnSp>
          <p:nvCxnSpPr>
            <p:cNvPr id="83" name="AutoShape 25">
              <a:extLst>
                <a:ext uri="{FF2B5EF4-FFF2-40B4-BE49-F238E27FC236}">
                  <a16:creationId xmlns:a16="http://schemas.microsoft.com/office/drawing/2014/main" id="{0199DE40-98FD-DF41-9FA4-2F54DA81B65F}"/>
                </a:ext>
              </a:extLst>
            </p:cNvPr>
            <p:cNvCxnSpPr>
              <a:cxnSpLocks noChangeShapeType="1"/>
              <a:stCxn id="70" idx="5"/>
            </p:cNvCxnSpPr>
            <p:nvPr/>
          </p:nvCxnSpPr>
          <p:spPr bwMode="auto">
            <a:xfrm>
              <a:off x="534" y="2751"/>
              <a:ext cx="756" cy="6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4" name="AutoShape 26">
              <a:extLst>
                <a:ext uri="{FF2B5EF4-FFF2-40B4-BE49-F238E27FC236}">
                  <a16:creationId xmlns:a16="http://schemas.microsoft.com/office/drawing/2014/main" id="{45067BAB-A0D9-8C4C-BA89-74C18E7ACA27}"/>
                </a:ext>
              </a:extLst>
            </p:cNvPr>
            <p:cNvCxnSpPr>
              <a:cxnSpLocks noChangeShapeType="1"/>
              <a:stCxn id="71" idx="4"/>
            </p:cNvCxnSpPr>
            <p:nvPr/>
          </p:nvCxnSpPr>
          <p:spPr bwMode="auto">
            <a:xfrm>
              <a:off x="1392" y="2793"/>
              <a:ext cx="0" cy="6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85" name="AutoShape 27">
              <a:extLst>
                <a:ext uri="{FF2B5EF4-FFF2-40B4-BE49-F238E27FC236}">
                  <a16:creationId xmlns:a16="http://schemas.microsoft.com/office/drawing/2014/main" id="{F3037407-B98F-284B-A958-133ED1314832}"/>
                </a:ext>
              </a:extLst>
            </p:cNvPr>
            <p:cNvCxnSpPr>
              <a:cxnSpLocks noChangeShapeType="1"/>
              <a:stCxn id="72" idx="3"/>
            </p:cNvCxnSpPr>
            <p:nvPr/>
          </p:nvCxnSpPr>
          <p:spPr bwMode="auto">
            <a:xfrm flipH="1">
              <a:off x="1494" y="2751"/>
              <a:ext cx="756" cy="6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86" name="Text Box 28">
              <a:extLst>
                <a:ext uri="{FF2B5EF4-FFF2-40B4-BE49-F238E27FC236}">
                  <a16:creationId xmlns:a16="http://schemas.microsoft.com/office/drawing/2014/main" id="{E3F637E7-A9D6-914D-9343-F04928147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73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  <p:sp>
          <p:nvSpPr>
            <p:cNvPr id="87" name="Text Box 29">
              <a:extLst>
                <a:ext uri="{FF2B5EF4-FFF2-40B4-BE49-F238E27FC236}">
                  <a16:creationId xmlns:a16="http://schemas.microsoft.com/office/drawing/2014/main" id="{891E536C-4855-F447-B7B1-70AC14EF1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968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dirty="0">
                  <a:ea typeface="Arial" pitchFamily="-107" charset="0"/>
                  <a:cs typeface="Arial" pitchFamily="-107" charset="0"/>
                </a:rPr>
                <a:t>2</a:t>
              </a:r>
              <a:endParaRPr lang="en-US" b="0" dirty="0">
                <a:latin typeface="+mn-lt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88" name="Text Box 30">
              <a:extLst>
                <a:ext uri="{FF2B5EF4-FFF2-40B4-BE49-F238E27FC236}">
                  <a16:creationId xmlns:a16="http://schemas.microsoft.com/office/drawing/2014/main" id="{175AEDD3-D9E4-DE46-8B31-57F985F87B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06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  <p:sp>
          <p:nvSpPr>
            <p:cNvPr id="89" name="Text Box 31">
              <a:extLst>
                <a:ext uri="{FF2B5EF4-FFF2-40B4-BE49-F238E27FC236}">
                  <a16:creationId xmlns:a16="http://schemas.microsoft.com/office/drawing/2014/main" id="{9F56ADEE-33D6-8A48-9B00-838C38664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959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5</a:t>
              </a:r>
            </a:p>
          </p:txBody>
        </p:sp>
        <p:sp>
          <p:nvSpPr>
            <p:cNvPr id="90" name="Text Box 32">
              <a:extLst>
                <a:ext uri="{FF2B5EF4-FFF2-40B4-BE49-F238E27FC236}">
                  <a16:creationId xmlns:a16="http://schemas.microsoft.com/office/drawing/2014/main" id="{C8445D04-30F7-A944-8FA0-E9263DB071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055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dirty="0">
                  <a:ea typeface="Arial" pitchFamily="-107" charset="0"/>
                  <a:cs typeface="Arial" pitchFamily="-107" charset="0"/>
                </a:rPr>
                <a:t>5</a:t>
              </a:r>
              <a:endParaRPr lang="en-US" b="0" dirty="0">
                <a:latin typeface="+mn-lt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91" name="Text Box 33">
              <a:extLst>
                <a:ext uri="{FF2B5EF4-FFF2-40B4-BE49-F238E27FC236}">
                  <a16:creationId xmlns:a16="http://schemas.microsoft.com/office/drawing/2014/main" id="{C7AC6CEF-6408-2D4B-BA7D-9386F039F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937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>
                  <a:latin typeface="+mn-lt"/>
                  <a:ea typeface="Arial" pitchFamily="-107" charset="0"/>
                  <a:cs typeface="Arial" pitchFamily="-107" charset="0"/>
                </a:rPr>
                <a:t>7</a:t>
              </a:r>
            </a:p>
          </p:txBody>
        </p:sp>
        <p:sp>
          <p:nvSpPr>
            <p:cNvPr id="92" name="Text Box 34">
              <a:extLst>
                <a:ext uri="{FF2B5EF4-FFF2-40B4-BE49-F238E27FC236}">
                  <a16:creationId xmlns:a16="http://schemas.microsoft.com/office/drawing/2014/main" id="{79C35A0F-CA39-2240-AB04-488DF874C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3033"/>
              <a:ext cx="2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dirty="0">
                  <a:ea typeface="Arial" pitchFamily="-107" charset="0"/>
                  <a:cs typeface="Arial" pitchFamily="-107" charset="0"/>
                </a:rPr>
                <a:t>10</a:t>
              </a:r>
              <a:endParaRPr lang="en-US" b="0" dirty="0">
                <a:latin typeface="+mn-lt"/>
                <a:ea typeface="Arial" pitchFamily="-107" charset="0"/>
                <a:cs typeface="Arial" pitchFamily="-107" charset="0"/>
              </a:endParaRPr>
            </a:p>
          </p:txBody>
        </p:sp>
        <p:sp>
          <p:nvSpPr>
            <p:cNvPr id="93" name="Text Box 35">
              <a:extLst>
                <a:ext uri="{FF2B5EF4-FFF2-40B4-BE49-F238E27FC236}">
                  <a16:creationId xmlns:a16="http://schemas.microsoft.com/office/drawing/2014/main" id="{BE48E913-B6F4-8846-A367-241E6E169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024"/>
              <a:ext cx="28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b="0" dirty="0">
                  <a:latin typeface="+mn-lt"/>
                  <a:ea typeface="Arial" pitchFamily="-107" charset="0"/>
                  <a:cs typeface="Arial" pitchFamily="-107" charset="0"/>
                </a:rPr>
                <a:t>4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613152-1500-AB41-8D04-C3CE70D29BDA}"/>
              </a:ext>
            </a:extLst>
          </p:cNvPr>
          <p:cNvSpPr txBox="1"/>
          <p:nvPr/>
        </p:nvSpPr>
        <p:spPr>
          <a:xfrm>
            <a:off x="819002" y="1349067"/>
            <a:ext cx="7505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Kruskal and </a:t>
            </a:r>
            <a:r>
              <a:rPr lang="en-US" sz="2400" dirty="0">
                <a:solidFill>
                  <a:srgbClr val="000000"/>
                </a:solidFill>
              </a:rPr>
              <a:t>Prim algorithms on the following graph, to find a minimum spanning tree.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1304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EA89-0B2E-5F4A-8CDF-2D3432CF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6A4FF-C353-D045-AF11-B45D2DEB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816" y="1524000"/>
            <a:ext cx="4840367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0FB57-D658-DE4F-BA58-591372F63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CD4984-1258-144C-984F-019C54E03F20}"/>
              </a:ext>
            </a:extLst>
          </p:cNvPr>
          <p:cNvCxnSpPr/>
          <p:nvPr/>
        </p:nvCxnSpPr>
        <p:spPr>
          <a:xfrm>
            <a:off x="4267200" y="2514600"/>
            <a:ext cx="152400" cy="6096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481D0C-8BA0-704F-B2C4-354485723F3C}"/>
              </a:ext>
            </a:extLst>
          </p:cNvPr>
          <p:cNvCxnSpPr>
            <a:cxnSpLocks/>
          </p:cNvCxnSpPr>
          <p:nvPr/>
        </p:nvCxnSpPr>
        <p:spPr>
          <a:xfrm>
            <a:off x="4724402" y="2362200"/>
            <a:ext cx="228598" cy="4572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7538B6-0147-3846-B72A-64E2987249FA}"/>
              </a:ext>
            </a:extLst>
          </p:cNvPr>
          <p:cNvCxnSpPr>
            <a:cxnSpLocks/>
          </p:cNvCxnSpPr>
          <p:nvPr/>
        </p:nvCxnSpPr>
        <p:spPr>
          <a:xfrm flipH="1">
            <a:off x="4267201" y="2208213"/>
            <a:ext cx="457201" cy="23563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6D1E3B-AA9D-6C41-8990-414125C14036}"/>
              </a:ext>
            </a:extLst>
          </p:cNvPr>
          <p:cNvCxnSpPr>
            <a:cxnSpLocks/>
          </p:cNvCxnSpPr>
          <p:nvPr/>
        </p:nvCxnSpPr>
        <p:spPr>
          <a:xfrm>
            <a:off x="4419600" y="3253127"/>
            <a:ext cx="76201" cy="68897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B549EE-B74A-6A47-ADA2-59C10BE8DF43}"/>
              </a:ext>
            </a:extLst>
          </p:cNvPr>
          <p:cNvCxnSpPr>
            <a:cxnSpLocks/>
          </p:cNvCxnSpPr>
          <p:nvPr/>
        </p:nvCxnSpPr>
        <p:spPr>
          <a:xfrm>
            <a:off x="4953000" y="2873829"/>
            <a:ext cx="457200" cy="55517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6D5EFC-BFCD-2B42-B7F3-F423C036B4BF}"/>
              </a:ext>
            </a:extLst>
          </p:cNvPr>
          <p:cNvCxnSpPr>
            <a:cxnSpLocks/>
          </p:cNvCxnSpPr>
          <p:nvPr/>
        </p:nvCxnSpPr>
        <p:spPr>
          <a:xfrm>
            <a:off x="5515393" y="3494314"/>
            <a:ext cx="428207" cy="62048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C5B0D4-DB14-E241-B45F-3CDA69A709B7}"/>
              </a:ext>
            </a:extLst>
          </p:cNvPr>
          <p:cNvCxnSpPr>
            <a:cxnSpLocks/>
          </p:cNvCxnSpPr>
          <p:nvPr/>
        </p:nvCxnSpPr>
        <p:spPr>
          <a:xfrm flipH="1">
            <a:off x="5867400" y="4191000"/>
            <a:ext cx="92530" cy="83820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F3ECA9-C9D7-D744-8946-230B565BEE1A}"/>
              </a:ext>
            </a:extLst>
          </p:cNvPr>
          <p:cNvCxnSpPr>
            <a:cxnSpLocks/>
          </p:cNvCxnSpPr>
          <p:nvPr/>
        </p:nvCxnSpPr>
        <p:spPr>
          <a:xfrm>
            <a:off x="4495801" y="4081633"/>
            <a:ext cx="339346" cy="94756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DC0C6E-89D1-4747-92AE-2DF24F3E4963}"/>
              </a:ext>
            </a:extLst>
          </p:cNvPr>
          <p:cNvCxnSpPr>
            <a:cxnSpLocks/>
          </p:cNvCxnSpPr>
          <p:nvPr/>
        </p:nvCxnSpPr>
        <p:spPr>
          <a:xfrm flipH="1">
            <a:off x="4922232" y="4730822"/>
            <a:ext cx="239487" cy="30777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F61A68-54FE-0442-9347-4352321B0308}"/>
              </a:ext>
            </a:extLst>
          </p:cNvPr>
          <p:cNvCxnSpPr>
            <a:cxnSpLocks/>
          </p:cNvCxnSpPr>
          <p:nvPr/>
        </p:nvCxnSpPr>
        <p:spPr>
          <a:xfrm>
            <a:off x="5264188" y="4650185"/>
            <a:ext cx="189555" cy="12864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700B2E-BB2B-6041-B555-AC0F3881CC33}"/>
              </a:ext>
            </a:extLst>
          </p:cNvPr>
          <p:cNvCxnSpPr>
            <a:cxnSpLocks/>
          </p:cNvCxnSpPr>
          <p:nvPr/>
        </p:nvCxnSpPr>
        <p:spPr>
          <a:xfrm flipH="1">
            <a:off x="4267200" y="4191000"/>
            <a:ext cx="190500" cy="828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E9C04B-F5F6-0040-B016-E8D04E4C2B09}"/>
              </a:ext>
            </a:extLst>
          </p:cNvPr>
          <p:cNvCxnSpPr>
            <a:cxnSpLocks/>
          </p:cNvCxnSpPr>
          <p:nvPr/>
        </p:nvCxnSpPr>
        <p:spPr>
          <a:xfrm flipH="1">
            <a:off x="3361910" y="5139545"/>
            <a:ext cx="905290" cy="3889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F7DC9B-FB13-FD47-813D-5FFEC69CD40F}"/>
              </a:ext>
            </a:extLst>
          </p:cNvPr>
          <p:cNvCxnSpPr>
            <a:cxnSpLocks/>
          </p:cNvCxnSpPr>
          <p:nvPr/>
        </p:nvCxnSpPr>
        <p:spPr>
          <a:xfrm>
            <a:off x="4953000" y="2819400"/>
            <a:ext cx="208719" cy="178575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0537B6-817F-AF41-B7F6-75D087730A9B}"/>
              </a:ext>
            </a:extLst>
          </p:cNvPr>
          <p:cNvCxnSpPr>
            <a:cxnSpLocks/>
          </p:cNvCxnSpPr>
          <p:nvPr/>
        </p:nvCxnSpPr>
        <p:spPr>
          <a:xfrm>
            <a:off x="4468702" y="3194957"/>
            <a:ext cx="693017" cy="141514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04EC442-5621-A041-8814-CF5A2D98BCD2}"/>
              </a:ext>
            </a:extLst>
          </p:cNvPr>
          <p:cNvCxnSpPr>
            <a:cxnSpLocks/>
          </p:cNvCxnSpPr>
          <p:nvPr/>
        </p:nvCxnSpPr>
        <p:spPr>
          <a:xfrm flipV="1">
            <a:off x="5267802" y="4191000"/>
            <a:ext cx="625867" cy="41121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E1B5734-2530-8348-8846-CC225415C1EC}"/>
              </a:ext>
            </a:extLst>
          </p:cNvPr>
          <p:cNvCxnSpPr>
            <a:cxnSpLocks/>
          </p:cNvCxnSpPr>
          <p:nvPr/>
        </p:nvCxnSpPr>
        <p:spPr>
          <a:xfrm>
            <a:off x="4381500" y="5126547"/>
            <a:ext cx="38153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242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12" y="562489"/>
            <a:ext cx="8229600" cy="760236"/>
          </a:xfrm>
        </p:spPr>
        <p:txBody>
          <a:bodyPr>
            <a:normAutofit/>
          </a:bodyPr>
          <a:lstStyle/>
          <a:p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9318" y="2057400"/>
            <a:ext cx="89846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Given a connected, undirected, non-negative weighted graph.</a:t>
            </a:r>
          </a:p>
          <a:p>
            <a:endParaRPr lang="en-US" sz="2200" dirty="0"/>
          </a:p>
          <a:p>
            <a:r>
              <a:rPr lang="en-US" sz="2200" dirty="0"/>
              <a:t>Goal: Find a shortest path from a source </a:t>
            </a:r>
            <a:r>
              <a:rPr lang="en-US" sz="2200" i="1" dirty="0"/>
              <a:t>s</a:t>
            </a:r>
            <a:r>
              <a:rPr lang="en-US" sz="2200" dirty="0"/>
              <a:t> to all other nodes</a:t>
            </a:r>
            <a:r>
              <a:rPr lang="en-US" sz="2200" i="1" dirty="0"/>
              <a:t>.</a:t>
            </a:r>
            <a:endParaRPr lang="en-US" sz="2200" dirty="0"/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Solution: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For each node </a:t>
            </a:r>
            <a:r>
              <a:rPr lang="en-US" sz="2000" i="1" dirty="0"/>
              <a:t>u</a:t>
            </a:r>
            <a:r>
              <a:rPr lang="en-US" sz="2000" dirty="0"/>
              <a:t> maintains the distance d[</a:t>
            </a:r>
            <a:r>
              <a:rPr lang="en-US" sz="2000" i="1" dirty="0"/>
              <a:t>u</a:t>
            </a:r>
            <a:r>
              <a:rPr lang="en-US" sz="2000" dirty="0"/>
              <a:t>] from </a:t>
            </a:r>
            <a:r>
              <a:rPr lang="en-US" sz="2000" i="1" dirty="0"/>
              <a:t>s</a:t>
            </a:r>
            <a:r>
              <a:rPr lang="en-US" sz="2000" dirty="0"/>
              <a:t> (</a:t>
            </a:r>
            <a:r>
              <a:rPr lang="en-US" sz="2000" dirty="0" err="1"/>
              <a:t>initialised</a:t>
            </a:r>
            <a:r>
              <a:rPr lang="en-US" sz="2000" dirty="0"/>
              <a:t> to be </a:t>
            </a:r>
            <a:r>
              <a:rPr lang="en-US" sz="2000" dirty="0" err="1"/>
              <a:t>infitity</a:t>
            </a:r>
            <a:r>
              <a:rPr lang="en-US" sz="2000" dirty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/>
              <a:t>When we add new node v to T, update the distance of </a:t>
            </a:r>
            <a:r>
              <a:rPr lang="en-US" sz="2200" b="1" dirty="0">
                <a:solidFill>
                  <a:srgbClr val="FF0000"/>
                </a:solidFill>
              </a:rPr>
              <a:t>v’s </a:t>
            </a:r>
            <a:r>
              <a:rPr lang="en-US" sz="2200" b="1" dirty="0" err="1">
                <a:solidFill>
                  <a:srgbClr val="FF0000"/>
                </a:solidFill>
              </a:rPr>
              <a:t>unchosen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b="1" dirty="0" err="1">
                <a:solidFill>
                  <a:srgbClr val="FF0000"/>
                </a:solidFill>
              </a:rPr>
              <a:t>neighbours</a:t>
            </a:r>
            <a:r>
              <a:rPr lang="en-US" sz="2200" dirty="0"/>
              <a:t> if going through </a:t>
            </a:r>
            <a:r>
              <a:rPr lang="en-US" sz="2200" i="1" dirty="0"/>
              <a:t>v</a:t>
            </a:r>
            <a:r>
              <a:rPr lang="en-US" sz="2200" dirty="0"/>
              <a:t> is shorter than their current distance:</a:t>
            </a:r>
          </a:p>
          <a:p>
            <a:pPr lvl="1"/>
            <a:r>
              <a:rPr lang="en-US" sz="2200" dirty="0"/>
              <a:t>     </a:t>
            </a:r>
          </a:p>
          <a:p>
            <a:pPr lvl="1"/>
            <a:r>
              <a:rPr lang="en-US" sz="2200" dirty="0"/>
              <a:t>     If w(</a:t>
            </a:r>
            <a:r>
              <a:rPr lang="en-US" sz="2200" i="1" dirty="0" err="1"/>
              <a:t>u</a:t>
            </a:r>
            <a:r>
              <a:rPr lang="en-US" sz="2200" dirty="0" err="1"/>
              <a:t>,</a:t>
            </a:r>
            <a:r>
              <a:rPr lang="en-US" sz="2200" i="1" dirty="0" err="1"/>
              <a:t>v</a:t>
            </a:r>
            <a:r>
              <a:rPr lang="en-US" sz="2200" dirty="0"/>
              <a:t>) + d[</a:t>
            </a:r>
            <a:r>
              <a:rPr lang="en-US" sz="2200" i="1" dirty="0"/>
              <a:t>v</a:t>
            </a:r>
            <a:r>
              <a:rPr lang="en-US" sz="2200" dirty="0"/>
              <a:t>] &lt; d[</a:t>
            </a:r>
            <a:r>
              <a:rPr lang="en-US" sz="2200" i="1" dirty="0"/>
              <a:t>u</a:t>
            </a:r>
            <a:r>
              <a:rPr lang="en-US" sz="2200" dirty="0"/>
              <a:t>], then let d[</a:t>
            </a:r>
            <a:r>
              <a:rPr lang="en-US" sz="2200" i="1" dirty="0"/>
              <a:t>u</a:t>
            </a:r>
            <a:r>
              <a:rPr lang="en-US" sz="2200" dirty="0"/>
              <a:t>] = w(</a:t>
            </a:r>
            <a:r>
              <a:rPr lang="en-US" sz="2200" i="1" dirty="0" err="1"/>
              <a:t>u</a:t>
            </a:r>
            <a:r>
              <a:rPr lang="en-US" sz="2200" dirty="0" err="1"/>
              <a:t>,</a:t>
            </a:r>
            <a:r>
              <a:rPr lang="en-US" sz="2200" i="1" dirty="0" err="1"/>
              <a:t>v</a:t>
            </a:r>
            <a:r>
              <a:rPr lang="en-US" sz="2200" dirty="0"/>
              <a:t>) + d[</a:t>
            </a:r>
            <a:r>
              <a:rPr lang="en-US" sz="2200" i="1" dirty="0"/>
              <a:t>v</a:t>
            </a:r>
            <a:r>
              <a:rPr lang="en-US" sz="2200" dirty="0"/>
              <a:t>]</a:t>
            </a:r>
          </a:p>
          <a:p>
            <a:pPr marL="800100" lvl="1" indent="-342900">
              <a:buFont typeface="Arial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141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14089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6" y="1851229"/>
            <a:ext cx="254000" cy="139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34" y="1851229"/>
            <a:ext cx="254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93" y="1863929"/>
            <a:ext cx="254000" cy="139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2" y="1863929"/>
            <a:ext cx="2540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5BBD87-3E56-824E-9C42-3C07F4228527}"/>
              </a:ext>
            </a:extLst>
          </p:cNvPr>
          <p:cNvSpPr txBox="1"/>
          <p:nvPr/>
        </p:nvSpPr>
        <p:spPr>
          <a:xfrm>
            <a:off x="6174248" y="2605609"/>
            <a:ext cx="14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0142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42685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6" y="1851229"/>
            <a:ext cx="254000" cy="139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34" y="1851229"/>
            <a:ext cx="254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93" y="1863929"/>
            <a:ext cx="254000" cy="139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2" y="1863929"/>
            <a:ext cx="2540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499D44-BAAE-B24C-A603-FDE7C6DCCFE8}"/>
              </a:ext>
            </a:extLst>
          </p:cNvPr>
          <p:cNvSpPr txBox="1"/>
          <p:nvPr/>
        </p:nvSpPr>
        <p:spPr>
          <a:xfrm>
            <a:off x="6174248" y="2605609"/>
            <a:ext cx="14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349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93" y="1863929"/>
            <a:ext cx="254000" cy="139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2" y="1863929"/>
            <a:ext cx="2540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4EA-34AB-8B4C-B6A4-2C7D3267043F}"/>
              </a:ext>
            </a:extLst>
          </p:cNvPr>
          <p:cNvSpPr txBox="1"/>
          <p:nvPr/>
        </p:nvSpPr>
        <p:spPr>
          <a:xfrm>
            <a:off x="6174248" y="2605609"/>
            <a:ext cx="14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9712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32073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93" y="1863929"/>
            <a:ext cx="254000" cy="139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52" y="1863929"/>
            <a:ext cx="2540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7B74EA-34AB-8B4C-B6A4-2C7D3267043F}"/>
              </a:ext>
            </a:extLst>
          </p:cNvPr>
          <p:cNvSpPr txBox="1"/>
          <p:nvPr/>
        </p:nvSpPr>
        <p:spPr>
          <a:xfrm>
            <a:off x="6174248" y="2605609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4137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2145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406182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7133C2-900A-6B47-B3C1-A2C703901BCA}"/>
              </a:ext>
            </a:extLst>
          </p:cNvPr>
          <p:cNvSpPr txBox="1"/>
          <p:nvPr/>
        </p:nvSpPr>
        <p:spPr>
          <a:xfrm>
            <a:off x="3613529" y="241280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1+3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80E52D-7A60-A14E-A025-340F255924E9}"/>
              </a:ext>
            </a:extLst>
          </p:cNvPr>
          <p:cNvCxnSpPr>
            <a:cxnSpLocks/>
          </p:cNvCxnSpPr>
          <p:nvPr/>
        </p:nvCxnSpPr>
        <p:spPr>
          <a:xfrm flipV="1">
            <a:off x="3886200" y="2076047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1583538-6716-0349-8112-9D7DBEC8CC9E}"/>
              </a:ext>
            </a:extLst>
          </p:cNvPr>
          <p:cNvSpPr txBox="1"/>
          <p:nvPr/>
        </p:nvSpPr>
        <p:spPr>
          <a:xfrm>
            <a:off x="44838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1+4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1977C68-347B-1D46-BEA8-16F1AB40AE8D}"/>
              </a:ext>
            </a:extLst>
          </p:cNvPr>
          <p:cNvCxnSpPr>
            <a:cxnSpLocks/>
          </p:cNvCxnSpPr>
          <p:nvPr/>
        </p:nvCxnSpPr>
        <p:spPr>
          <a:xfrm flipV="1">
            <a:off x="47565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679D31D-355E-0649-9C85-CE6ACA76131B}"/>
              </a:ext>
            </a:extLst>
          </p:cNvPr>
          <p:cNvSpPr txBox="1"/>
          <p:nvPr/>
        </p:nvSpPr>
        <p:spPr>
          <a:xfrm>
            <a:off x="53982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1+6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530412D-EA52-2946-A33B-8A6A4ED90C2C}"/>
              </a:ext>
            </a:extLst>
          </p:cNvPr>
          <p:cNvCxnSpPr>
            <a:cxnSpLocks/>
          </p:cNvCxnSpPr>
          <p:nvPr/>
        </p:nvCxnSpPr>
        <p:spPr>
          <a:xfrm flipV="1">
            <a:off x="56709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E6CD28BE-E462-794E-B5C3-4E8D9C58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9908-7D2C-8E4D-9DDC-548FD8949BD8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8206" name="Text Box 14">
            <a:extLst>
              <a:ext uri="{FF2B5EF4-FFF2-40B4-BE49-F238E27FC236}">
                <a16:creationId xmlns:a16="http://schemas.microsoft.com/office/drawing/2014/main" id="{C36C3ED7-C72D-E842-9622-B48CA6E01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44" y="1208238"/>
            <a:ext cx="815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A connected graph and its minimum spanning tree</a:t>
            </a:r>
          </a:p>
        </p:txBody>
      </p:sp>
      <p:grpSp>
        <p:nvGrpSpPr>
          <p:cNvPr id="8328" name="Group 136">
            <a:extLst>
              <a:ext uri="{FF2B5EF4-FFF2-40B4-BE49-F238E27FC236}">
                <a16:creationId xmlns:a16="http://schemas.microsoft.com/office/drawing/2014/main" id="{B7AD1E53-09FB-EF43-8B9E-520C61640687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1747838"/>
            <a:ext cx="4608513" cy="2530475"/>
            <a:chOff x="657" y="965"/>
            <a:chExt cx="2903" cy="1594"/>
          </a:xfrm>
        </p:grpSpPr>
        <p:grpSp>
          <p:nvGrpSpPr>
            <p:cNvPr id="8209" name="Group 17">
              <a:extLst>
                <a:ext uri="{FF2B5EF4-FFF2-40B4-BE49-F238E27FC236}">
                  <a16:creationId xmlns:a16="http://schemas.microsoft.com/office/drawing/2014/main" id="{9F4C59F2-6143-8E42-9820-BC758ECEEE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1692"/>
              <a:ext cx="197" cy="252"/>
              <a:chOff x="2368" y="1750"/>
              <a:chExt cx="197" cy="252"/>
            </a:xfrm>
          </p:grpSpPr>
          <p:sp>
            <p:nvSpPr>
              <p:cNvPr id="8207" name="Text Box 15">
                <a:extLst>
                  <a:ext uri="{FF2B5EF4-FFF2-40B4-BE49-F238E27FC236}">
                    <a16:creationId xmlns:a16="http://schemas.microsoft.com/office/drawing/2014/main" id="{55982F78-9FCE-F143-9AA9-81F2FCA2A9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8208" name="Oval 16">
                <a:extLst>
                  <a:ext uri="{FF2B5EF4-FFF2-40B4-BE49-F238E27FC236}">
                    <a16:creationId xmlns:a16="http://schemas.microsoft.com/office/drawing/2014/main" id="{50881890-6C74-B446-A8D5-4EAE1F1EE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0" name="Group 18">
              <a:extLst>
                <a:ext uri="{FF2B5EF4-FFF2-40B4-BE49-F238E27FC236}">
                  <a16:creationId xmlns:a16="http://schemas.microsoft.com/office/drawing/2014/main" id="{485F2626-5414-9845-8F4A-46559395A0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1193"/>
              <a:ext cx="196" cy="250"/>
              <a:chOff x="2368" y="1750"/>
              <a:chExt cx="196" cy="250"/>
            </a:xfrm>
          </p:grpSpPr>
          <p:sp>
            <p:nvSpPr>
              <p:cNvPr id="8211" name="Text Box 19">
                <a:extLst>
                  <a:ext uri="{FF2B5EF4-FFF2-40B4-BE49-F238E27FC236}">
                    <a16:creationId xmlns:a16="http://schemas.microsoft.com/office/drawing/2014/main" id="{495A71FE-1A6B-6048-8B27-8F9BC2E0E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8212" name="Oval 20">
                <a:extLst>
                  <a:ext uri="{FF2B5EF4-FFF2-40B4-BE49-F238E27FC236}">
                    <a16:creationId xmlns:a16="http://schemas.microsoft.com/office/drawing/2014/main" id="{4FE26FBA-59E2-364C-A052-4C8262F4E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3" name="Group 21">
              <a:extLst>
                <a:ext uri="{FF2B5EF4-FFF2-40B4-BE49-F238E27FC236}">
                  <a16:creationId xmlns:a16="http://schemas.microsoft.com/office/drawing/2014/main" id="{07C92619-8DC3-D648-AF2D-00B377D64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2182"/>
              <a:ext cx="196" cy="250"/>
              <a:chOff x="2368" y="1750"/>
              <a:chExt cx="196" cy="250"/>
            </a:xfrm>
          </p:grpSpPr>
          <p:sp>
            <p:nvSpPr>
              <p:cNvPr id="8214" name="Text Box 22">
                <a:extLst>
                  <a:ext uri="{FF2B5EF4-FFF2-40B4-BE49-F238E27FC236}">
                    <a16:creationId xmlns:a16="http://schemas.microsoft.com/office/drawing/2014/main" id="{D981B185-A243-6946-AE66-4D5021DE4C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8215" name="Oval 23">
                <a:extLst>
                  <a:ext uri="{FF2B5EF4-FFF2-40B4-BE49-F238E27FC236}">
                    <a16:creationId xmlns:a16="http://schemas.microsoft.com/office/drawing/2014/main" id="{D7277BD4-6D4F-2A41-8A1C-2AA80A731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6" name="Group 24">
              <a:extLst>
                <a:ext uri="{FF2B5EF4-FFF2-40B4-BE49-F238E27FC236}">
                  <a16:creationId xmlns:a16="http://schemas.microsoft.com/office/drawing/2014/main" id="{41ED711C-1836-1E43-9312-CB7D46028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6" y="1162"/>
              <a:ext cx="194" cy="250"/>
              <a:chOff x="2368" y="1750"/>
              <a:chExt cx="194" cy="250"/>
            </a:xfrm>
          </p:grpSpPr>
          <p:sp>
            <p:nvSpPr>
              <p:cNvPr id="8217" name="Text Box 25">
                <a:extLst>
                  <a:ext uri="{FF2B5EF4-FFF2-40B4-BE49-F238E27FC236}">
                    <a16:creationId xmlns:a16="http://schemas.microsoft.com/office/drawing/2014/main" id="{A60941F3-E0D1-1B4C-A6F8-F86EF788B5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8218" name="Oval 26">
                <a:extLst>
                  <a:ext uri="{FF2B5EF4-FFF2-40B4-BE49-F238E27FC236}">
                    <a16:creationId xmlns:a16="http://schemas.microsoft.com/office/drawing/2014/main" id="{C43608C5-D1D7-564D-9358-97D425EC1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9" name="Group 27">
              <a:extLst>
                <a:ext uri="{FF2B5EF4-FFF2-40B4-BE49-F238E27FC236}">
                  <a16:creationId xmlns:a16="http://schemas.microsoft.com/office/drawing/2014/main" id="{D4C2F5FF-CFD5-9145-8947-99B138FE5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1162"/>
              <a:ext cx="196" cy="250"/>
              <a:chOff x="2368" y="1750"/>
              <a:chExt cx="196" cy="250"/>
            </a:xfrm>
          </p:grpSpPr>
          <p:sp>
            <p:nvSpPr>
              <p:cNvPr id="8220" name="Text Box 28">
                <a:extLst>
                  <a:ext uri="{FF2B5EF4-FFF2-40B4-BE49-F238E27FC236}">
                    <a16:creationId xmlns:a16="http://schemas.microsoft.com/office/drawing/2014/main" id="{11B62201-CAAC-D447-B826-6830112DF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8221" name="Oval 29">
                <a:extLst>
                  <a:ext uri="{FF2B5EF4-FFF2-40B4-BE49-F238E27FC236}">
                    <a16:creationId xmlns:a16="http://schemas.microsoft.com/office/drawing/2014/main" id="{DE9AAD83-A7F2-034F-BDC0-7CBC49642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22" name="Group 30">
              <a:extLst>
                <a:ext uri="{FF2B5EF4-FFF2-40B4-BE49-F238E27FC236}">
                  <a16:creationId xmlns:a16="http://schemas.microsoft.com/office/drawing/2014/main" id="{C983F9FC-23FD-BE4F-8826-3E392D608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6" y="1661"/>
              <a:ext cx="194" cy="250"/>
              <a:chOff x="2368" y="1750"/>
              <a:chExt cx="194" cy="250"/>
            </a:xfrm>
          </p:grpSpPr>
          <p:sp>
            <p:nvSpPr>
              <p:cNvPr id="8223" name="Text Box 31">
                <a:extLst>
                  <a:ext uri="{FF2B5EF4-FFF2-40B4-BE49-F238E27FC236}">
                    <a16:creationId xmlns:a16="http://schemas.microsoft.com/office/drawing/2014/main" id="{4108488D-6BDD-4446-8FC8-466CEC066C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8224" name="Oval 32">
                <a:extLst>
                  <a:ext uri="{FF2B5EF4-FFF2-40B4-BE49-F238E27FC236}">
                    <a16:creationId xmlns:a16="http://schemas.microsoft.com/office/drawing/2014/main" id="{C769EFA2-A093-1B4B-BFC4-44AC0CC2E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25" name="Group 33">
              <a:extLst>
                <a:ext uri="{FF2B5EF4-FFF2-40B4-BE49-F238E27FC236}">
                  <a16:creationId xmlns:a16="http://schemas.microsoft.com/office/drawing/2014/main" id="{F970491C-D087-354B-9AB3-283F82AEA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2" y="2182"/>
              <a:ext cx="194" cy="252"/>
              <a:chOff x="2368" y="1750"/>
              <a:chExt cx="194" cy="252"/>
            </a:xfrm>
          </p:grpSpPr>
          <p:sp>
            <p:nvSpPr>
              <p:cNvPr id="8226" name="Text Box 34">
                <a:extLst>
                  <a:ext uri="{FF2B5EF4-FFF2-40B4-BE49-F238E27FC236}">
                    <a16:creationId xmlns:a16="http://schemas.microsoft.com/office/drawing/2014/main" id="{A6CED415-F2EB-874B-89DE-B3ADDC1CC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1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8227" name="Oval 35">
                <a:extLst>
                  <a:ext uri="{FF2B5EF4-FFF2-40B4-BE49-F238E27FC236}">
                    <a16:creationId xmlns:a16="http://schemas.microsoft.com/office/drawing/2014/main" id="{1C56841C-3284-624B-8DC8-D3CE11AF9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28" name="Group 36">
              <a:extLst>
                <a:ext uri="{FF2B5EF4-FFF2-40B4-BE49-F238E27FC236}">
                  <a16:creationId xmlns:a16="http://schemas.microsoft.com/office/drawing/2014/main" id="{0029A5FD-B3B7-1E41-AA24-EB93325E4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4" y="2182"/>
              <a:ext cx="196" cy="250"/>
              <a:chOff x="2368" y="1750"/>
              <a:chExt cx="196" cy="250"/>
            </a:xfrm>
          </p:grpSpPr>
          <p:sp>
            <p:nvSpPr>
              <p:cNvPr id="8229" name="Text Box 37">
                <a:extLst>
                  <a:ext uri="{FF2B5EF4-FFF2-40B4-BE49-F238E27FC236}">
                    <a16:creationId xmlns:a16="http://schemas.microsoft.com/office/drawing/2014/main" id="{A388572B-8221-A648-A305-6EC5D490AB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8230" name="Oval 38">
                <a:extLst>
                  <a:ext uri="{FF2B5EF4-FFF2-40B4-BE49-F238E27FC236}">
                    <a16:creationId xmlns:a16="http://schemas.microsoft.com/office/drawing/2014/main" id="{D9593CCC-2FB0-7D49-A860-033A8406D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34" name="Group 42">
              <a:extLst>
                <a:ext uri="{FF2B5EF4-FFF2-40B4-BE49-F238E27FC236}">
                  <a16:creationId xmlns:a16="http://schemas.microsoft.com/office/drawing/2014/main" id="{E3172ECB-6F7D-CA44-B38D-DFAD6D7648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1706"/>
              <a:ext cx="182" cy="250"/>
              <a:chOff x="1519" y="1706"/>
              <a:chExt cx="182" cy="250"/>
            </a:xfrm>
          </p:grpSpPr>
          <p:sp>
            <p:nvSpPr>
              <p:cNvPr id="8232" name="Text Box 40">
                <a:extLst>
                  <a:ext uri="{FF2B5EF4-FFF2-40B4-BE49-F238E27FC236}">
                    <a16:creationId xmlns:a16="http://schemas.microsoft.com/office/drawing/2014/main" id="{4271EB08-FE09-004A-8BA5-5FA90526A2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8233" name="Oval 41">
                <a:extLst>
                  <a:ext uri="{FF2B5EF4-FFF2-40B4-BE49-F238E27FC236}">
                    <a16:creationId xmlns:a16="http://schemas.microsoft.com/office/drawing/2014/main" id="{6BCB90EB-A6F2-DC4E-9CAE-53496ECD3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sp>
          <p:nvSpPr>
            <p:cNvPr id="8235" name="Line 43">
              <a:extLst>
                <a:ext uri="{FF2B5EF4-FFF2-40B4-BE49-F238E27FC236}">
                  <a16:creationId xmlns:a16="http://schemas.microsoft.com/office/drawing/2014/main" id="{0FB5E716-E3B7-434E-ADFE-9087C48B6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3" y="1389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3" name="Line 51">
              <a:extLst>
                <a:ext uri="{FF2B5EF4-FFF2-40B4-BE49-F238E27FC236}">
                  <a16:creationId xmlns:a16="http://schemas.microsoft.com/office/drawing/2014/main" id="{2B9B6550-0568-924B-8968-1F301FFDD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1933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4" name="Line 52">
              <a:extLst>
                <a:ext uri="{FF2B5EF4-FFF2-40B4-BE49-F238E27FC236}">
                  <a16:creationId xmlns:a16="http://schemas.microsoft.com/office/drawing/2014/main" id="{8608A89B-57A7-0042-B63B-4E9252406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1434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5" name="Line 53">
              <a:extLst>
                <a:ext uri="{FF2B5EF4-FFF2-40B4-BE49-F238E27FC236}">
                  <a16:creationId xmlns:a16="http://schemas.microsoft.com/office/drawing/2014/main" id="{84A1D3D3-B6CF-BE41-B430-923313FC6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298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6" name="Line 54">
              <a:extLst>
                <a:ext uri="{FF2B5EF4-FFF2-40B4-BE49-F238E27FC236}">
                  <a16:creationId xmlns:a16="http://schemas.microsoft.com/office/drawing/2014/main" id="{3D8FA29A-AEC1-BE41-8091-49C770DA2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341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7" name="Line 55">
              <a:extLst>
                <a:ext uri="{FF2B5EF4-FFF2-40B4-BE49-F238E27FC236}">
                  <a16:creationId xmlns:a16="http://schemas.microsoft.com/office/drawing/2014/main" id="{6B17EE15-E7E2-DA4A-8EE2-E1D1E0C14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2341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9" name="Line 57">
              <a:extLst>
                <a:ext uri="{FF2B5EF4-FFF2-40B4-BE49-F238E27FC236}">
                  <a16:creationId xmlns:a16="http://schemas.microsoft.com/office/drawing/2014/main" id="{4ACA3FC3-9E11-2B40-A0B7-073F8DD48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1389"/>
              <a:ext cx="681" cy="8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0" name="Line 58">
              <a:extLst>
                <a:ext uri="{FF2B5EF4-FFF2-40B4-BE49-F238E27FC236}">
                  <a16:creationId xmlns:a16="http://schemas.microsoft.com/office/drawing/2014/main" id="{F3A444E6-0180-1B44-8F52-65AB71F6D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298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1" name="Line 59">
              <a:extLst>
                <a:ext uri="{FF2B5EF4-FFF2-40B4-BE49-F238E27FC236}">
                  <a16:creationId xmlns:a16="http://schemas.microsoft.com/office/drawing/2014/main" id="{574274D0-83F3-8442-8FE2-4E2CDB58E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1389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2" name="Line 60">
              <a:extLst>
                <a:ext uri="{FF2B5EF4-FFF2-40B4-BE49-F238E27FC236}">
                  <a16:creationId xmlns:a16="http://schemas.microsoft.com/office/drawing/2014/main" id="{4459F32C-E782-B44C-B6C5-9E53B364A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1344"/>
              <a:ext cx="408" cy="3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3" name="Line 61">
              <a:extLst>
                <a:ext uri="{FF2B5EF4-FFF2-40B4-BE49-F238E27FC236}">
                  <a16:creationId xmlns:a16="http://schemas.microsoft.com/office/drawing/2014/main" id="{6E460C1F-ABE6-C14B-9F29-472E93B6E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6" y="1888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4" name="Line 62">
              <a:extLst>
                <a:ext uri="{FF2B5EF4-FFF2-40B4-BE49-F238E27FC236}">
                  <a16:creationId xmlns:a16="http://schemas.microsoft.com/office/drawing/2014/main" id="{AF827CB9-00C1-DF45-84BF-07484EA41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1933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5" name="Line 63">
              <a:extLst>
                <a:ext uri="{FF2B5EF4-FFF2-40B4-BE49-F238E27FC236}">
                  <a16:creationId xmlns:a16="http://schemas.microsoft.com/office/drawing/2014/main" id="{21E918E8-D489-0143-A4C6-C602C327C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2" y="1933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6" name="Line 64">
              <a:extLst>
                <a:ext uri="{FF2B5EF4-FFF2-40B4-BE49-F238E27FC236}">
                  <a16:creationId xmlns:a16="http://schemas.microsoft.com/office/drawing/2014/main" id="{793F2B54-C863-E141-B9EA-FEC1C2325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1" y="1389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7" name="Text Box 65">
              <a:extLst>
                <a:ext uri="{FF2B5EF4-FFF2-40B4-BE49-F238E27FC236}">
                  <a16:creationId xmlns:a16="http://schemas.microsoft.com/office/drawing/2014/main" id="{8D37463C-BC83-1642-8D83-EFA9E092E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1298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258" name="Text Box 66">
              <a:extLst>
                <a:ext uri="{FF2B5EF4-FFF2-40B4-BE49-F238E27FC236}">
                  <a16:creationId xmlns:a16="http://schemas.microsoft.com/office/drawing/2014/main" id="{C8CD9D6F-6456-CF4B-8225-EFF1A2CE2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96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259" name="Text Box 67">
              <a:extLst>
                <a:ext uri="{FF2B5EF4-FFF2-40B4-BE49-F238E27FC236}">
                  <a16:creationId xmlns:a16="http://schemas.microsoft.com/office/drawing/2014/main" id="{3942EE88-8A6E-3343-A89F-537AADA8E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96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260" name="Text Box 68">
              <a:extLst>
                <a:ext uri="{FF2B5EF4-FFF2-40B4-BE49-F238E27FC236}">
                  <a16:creationId xmlns:a16="http://schemas.microsoft.com/office/drawing/2014/main" id="{BE29B775-A167-7949-9599-0298AF725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20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261" name="Text Box 69">
              <a:extLst>
                <a:ext uri="{FF2B5EF4-FFF2-40B4-BE49-F238E27FC236}">
                  <a16:creationId xmlns:a16="http://schemas.microsoft.com/office/drawing/2014/main" id="{2349FC03-65A3-5E4A-AE47-671D41FA4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1979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262" name="Text Box 70">
              <a:extLst>
                <a:ext uri="{FF2B5EF4-FFF2-40B4-BE49-F238E27FC236}">
                  <a16:creationId xmlns:a16="http://schemas.microsoft.com/office/drawing/2014/main" id="{2476C70E-ECD1-724B-B9CB-4EBDFF8AA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661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15</a:t>
              </a:r>
            </a:p>
          </p:txBody>
        </p:sp>
        <p:sp>
          <p:nvSpPr>
            <p:cNvPr id="8263" name="Text Box 71">
              <a:extLst>
                <a:ext uri="{FF2B5EF4-FFF2-40B4-BE49-F238E27FC236}">
                  <a16:creationId xmlns:a16="http://schemas.microsoft.com/office/drawing/2014/main" id="{A3D21FA2-F4C2-4D47-84EC-B8C2BFA17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736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264" name="Text Box 72">
              <a:extLst>
                <a:ext uri="{FF2B5EF4-FFF2-40B4-BE49-F238E27FC236}">
                  <a16:creationId xmlns:a16="http://schemas.microsoft.com/office/drawing/2014/main" id="{C825A964-B376-BE41-A322-3995FB2B8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1509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265" name="Text Box 73">
              <a:extLst>
                <a:ext uri="{FF2B5EF4-FFF2-40B4-BE49-F238E27FC236}">
                  <a16:creationId xmlns:a16="http://schemas.microsoft.com/office/drawing/2014/main" id="{BEFD8520-724F-2743-A3E0-48EEED364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326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266" name="Text Box 74">
              <a:extLst>
                <a:ext uri="{FF2B5EF4-FFF2-40B4-BE49-F238E27FC236}">
                  <a16:creationId xmlns:a16="http://schemas.microsoft.com/office/drawing/2014/main" id="{426B05A5-6863-C548-8BEE-5BC3062C9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9" y="185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267" name="Text Box 75">
              <a:extLst>
                <a:ext uri="{FF2B5EF4-FFF2-40B4-BE49-F238E27FC236}">
                  <a16:creationId xmlns:a16="http://schemas.microsoft.com/office/drawing/2014/main" id="{CC24693D-E5FD-1A42-A392-0FAE730ED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7" y="2326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268" name="Text Box 76">
              <a:extLst>
                <a:ext uri="{FF2B5EF4-FFF2-40B4-BE49-F238E27FC236}">
                  <a16:creationId xmlns:a16="http://schemas.microsoft.com/office/drawing/2014/main" id="{8919BC6B-8306-B04A-9E98-395F286ED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185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269" name="Text Box 77">
              <a:extLst>
                <a:ext uri="{FF2B5EF4-FFF2-40B4-BE49-F238E27FC236}">
                  <a16:creationId xmlns:a16="http://schemas.microsoft.com/office/drawing/2014/main" id="{73D6438C-7AD3-2F4C-9F51-DD25D0528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1645"/>
              <a:ext cx="2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8270" name="Text Box 78">
              <a:extLst>
                <a:ext uri="{FF2B5EF4-FFF2-40B4-BE49-F238E27FC236}">
                  <a16:creationId xmlns:a16="http://schemas.microsoft.com/office/drawing/2014/main" id="{ABCE9E75-5DC8-1941-9CA5-A49BC0B32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053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  <p:sp>
        <p:nvSpPr>
          <p:cNvPr id="8329" name="Text Box 137">
            <a:extLst>
              <a:ext uri="{FF2B5EF4-FFF2-40B4-BE49-F238E27FC236}">
                <a16:creationId xmlns:a16="http://schemas.microsoft.com/office/drawing/2014/main" id="{BC8CD247-F110-9A40-B323-D1FD8050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09" y="4659222"/>
            <a:ext cx="735209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Notice that a minimum spanning tree may not be unique: replacing (</a:t>
            </a:r>
            <a:r>
              <a:rPr lang="en-US" altLang="zh-TW" sz="2400" i="1" dirty="0">
                <a:ea typeface="新細明體" panose="02020500000000000000" pitchFamily="18" charset="-120"/>
              </a:rPr>
              <a:t>b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i="1" dirty="0">
                <a:ea typeface="新細明體" panose="02020500000000000000" pitchFamily="18" charset="-120"/>
              </a:rPr>
              <a:t>c</a:t>
            </a:r>
            <a:r>
              <a:rPr lang="en-US" altLang="zh-TW" sz="2400" dirty="0">
                <a:ea typeface="新細明體" panose="02020500000000000000" pitchFamily="18" charset="-120"/>
              </a:rPr>
              <a:t>) with (</a:t>
            </a:r>
            <a:r>
              <a:rPr lang="en-US" altLang="zh-TW" sz="2400" i="1" dirty="0">
                <a:ea typeface="新細明體" panose="02020500000000000000" pitchFamily="18" charset="-120"/>
              </a:rPr>
              <a:t>a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i="1" dirty="0">
                <a:ea typeface="新細明體" panose="02020500000000000000" pitchFamily="18" charset="-120"/>
              </a:rPr>
              <a:t>h</a:t>
            </a:r>
            <a:r>
              <a:rPr lang="en-US" altLang="zh-TW" sz="2400" dirty="0">
                <a:ea typeface="新細明體" panose="02020500000000000000" pitchFamily="18" charset="-120"/>
              </a:rPr>
              <a:t>) yields another spanning tree with the same minimum weight.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新細明體" panose="02020500000000000000" pitchFamily="18" charset="-120"/>
              </a:rPr>
              <a:t>However, the total weight of these minimum spanning trees is the same.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7049A84-12B5-364C-88FD-43F27DC93DB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766142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92030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11429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19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03467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148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19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F8386B-F8D8-6448-91C6-E03BF44FBB2D}"/>
              </a:ext>
            </a:extLst>
          </p:cNvPr>
          <p:cNvSpPr txBox="1"/>
          <p:nvPr/>
        </p:nvSpPr>
        <p:spPr>
          <a:xfrm>
            <a:off x="44838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4+2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28CADB9-2BF2-4948-9BC0-25960D5088F5}"/>
              </a:ext>
            </a:extLst>
          </p:cNvPr>
          <p:cNvCxnSpPr>
            <a:cxnSpLocks/>
          </p:cNvCxnSpPr>
          <p:nvPr/>
        </p:nvCxnSpPr>
        <p:spPr>
          <a:xfrm flipV="1">
            <a:off x="47565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520A267-0A30-1D43-BA9C-95277169DB18}"/>
              </a:ext>
            </a:extLst>
          </p:cNvPr>
          <p:cNvSpPr txBox="1"/>
          <p:nvPr/>
        </p:nvSpPr>
        <p:spPr>
          <a:xfrm>
            <a:off x="53982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4+2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0EF560-0C77-7F46-B239-34D31AD53915}"/>
              </a:ext>
            </a:extLst>
          </p:cNvPr>
          <p:cNvCxnSpPr>
            <a:cxnSpLocks/>
          </p:cNvCxnSpPr>
          <p:nvPr/>
        </p:nvCxnSpPr>
        <p:spPr>
          <a:xfrm flipV="1">
            <a:off x="56709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839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19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56498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04777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9" y="1863929"/>
            <a:ext cx="254000" cy="139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2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97752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63271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2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881F27-3C8A-C744-AAAA-11219652A4CC}"/>
              </a:ext>
            </a:extLst>
          </p:cNvPr>
          <p:cNvSpPr txBox="1"/>
          <p:nvPr/>
        </p:nvSpPr>
        <p:spPr>
          <a:xfrm>
            <a:off x="6327859" y="17067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63A239-F5C9-FD42-80F3-9820DB6A08EB}"/>
              </a:ext>
            </a:extLst>
          </p:cNvPr>
          <p:cNvSpPr txBox="1"/>
          <p:nvPr/>
        </p:nvSpPr>
        <p:spPr>
          <a:xfrm>
            <a:off x="53220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5+2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B5AB901-15E7-EB41-B5A2-95C4F8ED5DCF}"/>
              </a:ext>
            </a:extLst>
          </p:cNvPr>
          <p:cNvCxnSpPr>
            <a:cxnSpLocks/>
          </p:cNvCxnSpPr>
          <p:nvPr/>
        </p:nvCxnSpPr>
        <p:spPr>
          <a:xfrm flipV="1">
            <a:off x="55947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8B18172-5FF9-EB44-9D2A-44802F60BA71}"/>
              </a:ext>
            </a:extLst>
          </p:cNvPr>
          <p:cNvSpPr txBox="1"/>
          <p:nvPr/>
        </p:nvSpPr>
        <p:spPr>
          <a:xfrm>
            <a:off x="62364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5+3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DD8862-89C1-DA4D-8BD9-D2BE7AB42B73}"/>
              </a:ext>
            </a:extLst>
          </p:cNvPr>
          <p:cNvCxnSpPr>
            <a:cxnSpLocks/>
          </p:cNvCxnSpPr>
          <p:nvPr/>
        </p:nvCxnSpPr>
        <p:spPr>
          <a:xfrm flipV="1">
            <a:off x="65091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844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2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881F27-3C8A-C744-AAAA-11219652A4CC}"/>
              </a:ext>
            </a:extLst>
          </p:cNvPr>
          <p:cNvSpPr txBox="1"/>
          <p:nvPr/>
        </p:nvSpPr>
        <p:spPr>
          <a:xfrm>
            <a:off x="6327859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5589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692772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50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4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881F27-3C8A-C744-AAAA-11219652A4CC}"/>
              </a:ext>
            </a:extLst>
          </p:cNvPr>
          <p:cNvSpPr txBox="1"/>
          <p:nvPr/>
        </p:nvSpPr>
        <p:spPr>
          <a:xfrm>
            <a:off x="6327859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39746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35318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50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4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881F27-3C8A-C744-AAAA-11219652A4CC}"/>
              </a:ext>
            </a:extLst>
          </p:cNvPr>
          <p:cNvSpPr txBox="1"/>
          <p:nvPr/>
        </p:nvSpPr>
        <p:spPr>
          <a:xfrm>
            <a:off x="6327859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3339EF-B5CE-864A-924B-A240ADFFB820}"/>
              </a:ext>
            </a:extLst>
          </p:cNvPr>
          <p:cNvSpPr txBox="1"/>
          <p:nvPr/>
        </p:nvSpPr>
        <p:spPr>
          <a:xfrm>
            <a:off x="6236458" y="23941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6+4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E381479-9301-5F44-8C4E-29CE32785605}"/>
              </a:ext>
            </a:extLst>
          </p:cNvPr>
          <p:cNvCxnSpPr>
            <a:cxnSpLocks/>
          </p:cNvCxnSpPr>
          <p:nvPr/>
        </p:nvCxnSpPr>
        <p:spPr>
          <a:xfrm flipV="1">
            <a:off x="6509129" y="2057400"/>
            <a:ext cx="0" cy="3717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441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FF0000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50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4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881F27-3C8A-C744-AAAA-11219652A4CC}"/>
              </a:ext>
            </a:extLst>
          </p:cNvPr>
          <p:cNvSpPr txBox="1"/>
          <p:nvPr/>
        </p:nvSpPr>
        <p:spPr>
          <a:xfrm>
            <a:off x="6327859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6045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E6CD28BE-E462-794E-B5C3-4E8D9C58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9908-7D2C-8E4D-9DDC-548FD8949BD8}" type="slidenum">
              <a:rPr lang="zh-TW" altLang="en-US"/>
              <a:pPr/>
              <a:t>6</a:t>
            </a:fld>
            <a:endParaRPr lang="en-US" altLang="zh-TW"/>
          </a:p>
        </p:txBody>
      </p:sp>
      <p:grpSp>
        <p:nvGrpSpPr>
          <p:cNvPr id="8328" name="Group 136">
            <a:extLst>
              <a:ext uri="{FF2B5EF4-FFF2-40B4-BE49-F238E27FC236}">
                <a16:creationId xmlns:a16="http://schemas.microsoft.com/office/drawing/2014/main" id="{B7AD1E53-09FB-EF43-8B9E-520C61640687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1747838"/>
            <a:ext cx="4608513" cy="2530475"/>
            <a:chOff x="657" y="965"/>
            <a:chExt cx="2903" cy="1594"/>
          </a:xfrm>
        </p:grpSpPr>
        <p:grpSp>
          <p:nvGrpSpPr>
            <p:cNvPr id="8209" name="Group 17">
              <a:extLst>
                <a:ext uri="{FF2B5EF4-FFF2-40B4-BE49-F238E27FC236}">
                  <a16:creationId xmlns:a16="http://schemas.microsoft.com/office/drawing/2014/main" id="{9F4C59F2-6143-8E42-9820-BC758ECEEE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" y="1692"/>
              <a:ext cx="197" cy="252"/>
              <a:chOff x="2368" y="1750"/>
              <a:chExt cx="197" cy="252"/>
            </a:xfrm>
          </p:grpSpPr>
          <p:sp>
            <p:nvSpPr>
              <p:cNvPr id="8207" name="Text Box 15">
                <a:extLst>
                  <a:ext uri="{FF2B5EF4-FFF2-40B4-BE49-F238E27FC236}">
                    <a16:creationId xmlns:a16="http://schemas.microsoft.com/office/drawing/2014/main" id="{55982F78-9FCE-F143-9AA9-81F2FCA2A9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8208" name="Oval 16">
                <a:extLst>
                  <a:ext uri="{FF2B5EF4-FFF2-40B4-BE49-F238E27FC236}">
                    <a16:creationId xmlns:a16="http://schemas.microsoft.com/office/drawing/2014/main" id="{50881890-6C74-B446-A8D5-4EAE1F1EE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0" name="Group 18">
              <a:extLst>
                <a:ext uri="{FF2B5EF4-FFF2-40B4-BE49-F238E27FC236}">
                  <a16:creationId xmlns:a16="http://schemas.microsoft.com/office/drawing/2014/main" id="{485F2626-5414-9845-8F4A-46559395A0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1193"/>
              <a:ext cx="196" cy="250"/>
              <a:chOff x="2368" y="1750"/>
              <a:chExt cx="196" cy="250"/>
            </a:xfrm>
          </p:grpSpPr>
          <p:sp>
            <p:nvSpPr>
              <p:cNvPr id="8211" name="Text Box 19">
                <a:extLst>
                  <a:ext uri="{FF2B5EF4-FFF2-40B4-BE49-F238E27FC236}">
                    <a16:creationId xmlns:a16="http://schemas.microsoft.com/office/drawing/2014/main" id="{495A71FE-1A6B-6048-8B27-8F9BC2E0E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8212" name="Oval 20">
                <a:extLst>
                  <a:ext uri="{FF2B5EF4-FFF2-40B4-BE49-F238E27FC236}">
                    <a16:creationId xmlns:a16="http://schemas.microsoft.com/office/drawing/2014/main" id="{4FE26FBA-59E2-364C-A052-4C8262F4E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3" name="Group 21">
              <a:extLst>
                <a:ext uri="{FF2B5EF4-FFF2-40B4-BE49-F238E27FC236}">
                  <a16:creationId xmlns:a16="http://schemas.microsoft.com/office/drawing/2014/main" id="{07C92619-8DC3-D648-AF2D-00B377D64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6" y="2182"/>
              <a:ext cx="196" cy="250"/>
              <a:chOff x="2368" y="1750"/>
              <a:chExt cx="196" cy="250"/>
            </a:xfrm>
          </p:grpSpPr>
          <p:sp>
            <p:nvSpPr>
              <p:cNvPr id="8214" name="Text Box 22">
                <a:extLst>
                  <a:ext uri="{FF2B5EF4-FFF2-40B4-BE49-F238E27FC236}">
                    <a16:creationId xmlns:a16="http://schemas.microsoft.com/office/drawing/2014/main" id="{D981B185-A243-6946-AE66-4D5021DE4C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8215" name="Oval 23">
                <a:extLst>
                  <a:ext uri="{FF2B5EF4-FFF2-40B4-BE49-F238E27FC236}">
                    <a16:creationId xmlns:a16="http://schemas.microsoft.com/office/drawing/2014/main" id="{D7277BD4-6D4F-2A41-8A1C-2AA80A731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6" name="Group 24">
              <a:extLst>
                <a:ext uri="{FF2B5EF4-FFF2-40B4-BE49-F238E27FC236}">
                  <a16:creationId xmlns:a16="http://schemas.microsoft.com/office/drawing/2014/main" id="{41ED711C-1836-1E43-9312-CB7D46028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6" y="1162"/>
              <a:ext cx="194" cy="250"/>
              <a:chOff x="2368" y="1750"/>
              <a:chExt cx="194" cy="250"/>
            </a:xfrm>
          </p:grpSpPr>
          <p:sp>
            <p:nvSpPr>
              <p:cNvPr id="8217" name="Text Box 25">
                <a:extLst>
                  <a:ext uri="{FF2B5EF4-FFF2-40B4-BE49-F238E27FC236}">
                    <a16:creationId xmlns:a16="http://schemas.microsoft.com/office/drawing/2014/main" id="{A60941F3-E0D1-1B4C-A6F8-F86EF788B5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8218" name="Oval 26">
                <a:extLst>
                  <a:ext uri="{FF2B5EF4-FFF2-40B4-BE49-F238E27FC236}">
                    <a16:creationId xmlns:a16="http://schemas.microsoft.com/office/drawing/2014/main" id="{C43608C5-D1D7-564D-9358-97D425EC1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19" name="Group 27">
              <a:extLst>
                <a:ext uri="{FF2B5EF4-FFF2-40B4-BE49-F238E27FC236}">
                  <a16:creationId xmlns:a16="http://schemas.microsoft.com/office/drawing/2014/main" id="{D4C2F5FF-CFD5-9145-8947-99B138FE5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1162"/>
              <a:ext cx="196" cy="250"/>
              <a:chOff x="2368" y="1750"/>
              <a:chExt cx="196" cy="250"/>
            </a:xfrm>
          </p:grpSpPr>
          <p:sp>
            <p:nvSpPr>
              <p:cNvPr id="8220" name="Text Box 28">
                <a:extLst>
                  <a:ext uri="{FF2B5EF4-FFF2-40B4-BE49-F238E27FC236}">
                    <a16:creationId xmlns:a16="http://schemas.microsoft.com/office/drawing/2014/main" id="{11B62201-CAAC-D447-B826-6830112DF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8221" name="Oval 29">
                <a:extLst>
                  <a:ext uri="{FF2B5EF4-FFF2-40B4-BE49-F238E27FC236}">
                    <a16:creationId xmlns:a16="http://schemas.microsoft.com/office/drawing/2014/main" id="{DE9AAD83-A7F2-034F-BDC0-7CBC49642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22" name="Group 30">
              <a:extLst>
                <a:ext uri="{FF2B5EF4-FFF2-40B4-BE49-F238E27FC236}">
                  <a16:creationId xmlns:a16="http://schemas.microsoft.com/office/drawing/2014/main" id="{C983F9FC-23FD-BE4F-8826-3E392D608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6" y="1661"/>
              <a:ext cx="194" cy="250"/>
              <a:chOff x="2368" y="1750"/>
              <a:chExt cx="194" cy="250"/>
            </a:xfrm>
          </p:grpSpPr>
          <p:sp>
            <p:nvSpPr>
              <p:cNvPr id="8223" name="Text Box 31">
                <a:extLst>
                  <a:ext uri="{FF2B5EF4-FFF2-40B4-BE49-F238E27FC236}">
                    <a16:creationId xmlns:a16="http://schemas.microsoft.com/office/drawing/2014/main" id="{4108488D-6BDD-4446-8FC8-466CEC066C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8224" name="Oval 32">
                <a:extLst>
                  <a:ext uri="{FF2B5EF4-FFF2-40B4-BE49-F238E27FC236}">
                    <a16:creationId xmlns:a16="http://schemas.microsoft.com/office/drawing/2014/main" id="{C769EFA2-A093-1B4B-BFC4-44AC0CC2E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25" name="Group 33">
              <a:extLst>
                <a:ext uri="{FF2B5EF4-FFF2-40B4-BE49-F238E27FC236}">
                  <a16:creationId xmlns:a16="http://schemas.microsoft.com/office/drawing/2014/main" id="{F970491C-D087-354B-9AB3-283F82AEA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2" y="2182"/>
              <a:ext cx="194" cy="252"/>
              <a:chOff x="2368" y="1750"/>
              <a:chExt cx="194" cy="252"/>
            </a:xfrm>
          </p:grpSpPr>
          <p:sp>
            <p:nvSpPr>
              <p:cNvPr id="8226" name="Text Box 34">
                <a:extLst>
                  <a:ext uri="{FF2B5EF4-FFF2-40B4-BE49-F238E27FC236}">
                    <a16:creationId xmlns:a16="http://schemas.microsoft.com/office/drawing/2014/main" id="{A6CED415-F2EB-874B-89DE-B3ADDC1CC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1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8227" name="Oval 35">
                <a:extLst>
                  <a:ext uri="{FF2B5EF4-FFF2-40B4-BE49-F238E27FC236}">
                    <a16:creationId xmlns:a16="http://schemas.microsoft.com/office/drawing/2014/main" id="{1C56841C-3284-624B-8DC8-D3CE11AF9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28" name="Group 36">
              <a:extLst>
                <a:ext uri="{FF2B5EF4-FFF2-40B4-BE49-F238E27FC236}">
                  <a16:creationId xmlns:a16="http://schemas.microsoft.com/office/drawing/2014/main" id="{0029A5FD-B3B7-1E41-AA24-EB93325E4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4" y="2182"/>
              <a:ext cx="196" cy="250"/>
              <a:chOff x="2368" y="1750"/>
              <a:chExt cx="196" cy="250"/>
            </a:xfrm>
          </p:grpSpPr>
          <p:sp>
            <p:nvSpPr>
              <p:cNvPr id="8229" name="Text Box 37">
                <a:extLst>
                  <a:ext uri="{FF2B5EF4-FFF2-40B4-BE49-F238E27FC236}">
                    <a16:creationId xmlns:a16="http://schemas.microsoft.com/office/drawing/2014/main" id="{A388572B-8221-A648-A305-6EC5D490AB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8230" name="Oval 38">
                <a:extLst>
                  <a:ext uri="{FF2B5EF4-FFF2-40B4-BE49-F238E27FC236}">
                    <a16:creationId xmlns:a16="http://schemas.microsoft.com/office/drawing/2014/main" id="{D9593CCC-2FB0-7D49-A860-033A8406D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grpSp>
          <p:nvGrpSpPr>
            <p:cNvPr id="8234" name="Group 42">
              <a:extLst>
                <a:ext uri="{FF2B5EF4-FFF2-40B4-BE49-F238E27FC236}">
                  <a16:creationId xmlns:a16="http://schemas.microsoft.com/office/drawing/2014/main" id="{E3172ECB-6F7D-CA44-B38D-DFAD6D7648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1706"/>
              <a:ext cx="182" cy="250"/>
              <a:chOff x="1519" y="1706"/>
              <a:chExt cx="182" cy="250"/>
            </a:xfrm>
          </p:grpSpPr>
          <p:sp>
            <p:nvSpPr>
              <p:cNvPr id="8232" name="Text Box 40">
                <a:extLst>
                  <a:ext uri="{FF2B5EF4-FFF2-40B4-BE49-F238E27FC236}">
                    <a16:creationId xmlns:a16="http://schemas.microsoft.com/office/drawing/2014/main" id="{4271EB08-FE09-004A-8BA5-5FA90526A2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 i="1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8233" name="Oval 41">
                <a:extLst>
                  <a:ext uri="{FF2B5EF4-FFF2-40B4-BE49-F238E27FC236}">
                    <a16:creationId xmlns:a16="http://schemas.microsoft.com/office/drawing/2014/main" id="{6BCB90EB-A6F2-DC4E-9CAE-53496ECD3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i="1"/>
              </a:p>
            </p:txBody>
          </p:sp>
        </p:grpSp>
        <p:sp>
          <p:nvSpPr>
            <p:cNvPr id="8235" name="Line 43">
              <a:extLst>
                <a:ext uri="{FF2B5EF4-FFF2-40B4-BE49-F238E27FC236}">
                  <a16:creationId xmlns:a16="http://schemas.microsoft.com/office/drawing/2014/main" id="{0FB5E716-E3B7-434E-ADFE-9087C48B6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3" y="1389"/>
              <a:ext cx="409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3" name="Line 51">
              <a:extLst>
                <a:ext uri="{FF2B5EF4-FFF2-40B4-BE49-F238E27FC236}">
                  <a16:creationId xmlns:a16="http://schemas.microsoft.com/office/drawing/2014/main" id="{2B9B6550-0568-924B-8968-1F301FFDD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1933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4" name="Line 52">
              <a:extLst>
                <a:ext uri="{FF2B5EF4-FFF2-40B4-BE49-F238E27FC236}">
                  <a16:creationId xmlns:a16="http://schemas.microsoft.com/office/drawing/2014/main" id="{8608A89B-57A7-0042-B63B-4E9252406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1434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5" name="Line 53">
              <a:extLst>
                <a:ext uri="{FF2B5EF4-FFF2-40B4-BE49-F238E27FC236}">
                  <a16:creationId xmlns:a16="http://schemas.microsoft.com/office/drawing/2014/main" id="{84A1D3D3-B6CF-BE41-B430-923313FC6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1298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6" name="Line 54">
              <a:extLst>
                <a:ext uri="{FF2B5EF4-FFF2-40B4-BE49-F238E27FC236}">
                  <a16:creationId xmlns:a16="http://schemas.microsoft.com/office/drawing/2014/main" id="{3D8FA29A-AEC1-BE41-8091-49C770DA2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341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47" name="Line 55">
              <a:extLst>
                <a:ext uri="{FF2B5EF4-FFF2-40B4-BE49-F238E27FC236}">
                  <a16:creationId xmlns:a16="http://schemas.microsoft.com/office/drawing/2014/main" id="{6B17EE15-E7E2-DA4A-8EE2-E1D1E0C14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2341"/>
              <a:ext cx="635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1" name="Line 59">
              <a:extLst>
                <a:ext uri="{FF2B5EF4-FFF2-40B4-BE49-F238E27FC236}">
                  <a16:creationId xmlns:a16="http://schemas.microsoft.com/office/drawing/2014/main" id="{574274D0-83F3-8442-8FE2-4E2CDB58E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1389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2" name="Line 60">
              <a:extLst>
                <a:ext uri="{FF2B5EF4-FFF2-40B4-BE49-F238E27FC236}">
                  <a16:creationId xmlns:a16="http://schemas.microsoft.com/office/drawing/2014/main" id="{4459F32C-E782-B44C-B6C5-9E53B364A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1344"/>
              <a:ext cx="408" cy="362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3" name="Line 61">
              <a:extLst>
                <a:ext uri="{FF2B5EF4-FFF2-40B4-BE49-F238E27FC236}">
                  <a16:creationId xmlns:a16="http://schemas.microsoft.com/office/drawing/2014/main" id="{6E460C1F-ABE6-C14B-9F29-472E93B6E6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6" y="1888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4" name="Line 62">
              <a:extLst>
                <a:ext uri="{FF2B5EF4-FFF2-40B4-BE49-F238E27FC236}">
                  <a16:creationId xmlns:a16="http://schemas.microsoft.com/office/drawing/2014/main" id="{AF827CB9-00C1-DF45-84BF-07484EA41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1933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5" name="Line 63">
              <a:extLst>
                <a:ext uri="{FF2B5EF4-FFF2-40B4-BE49-F238E27FC236}">
                  <a16:creationId xmlns:a16="http://schemas.microsoft.com/office/drawing/2014/main" id="{21E918E8-D489-0143-A4C6-C602C327C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2" y="1933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6" name="Line 64">
              <a:extLst>
                <a:ext uri="{FF2B5EF4-FFF2-40B4-BE49-F238E27FC236}">
                  <a16:creationId xmlns:a16="http://schemas.microsoft.com/office/drawing/2014/main" id="{793F2B54-C863-E141-B9EA-FEC1C2325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1" y="1389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i="1"/>
            </a:p>
          </p:txBody>
        </p:sp>
        <p:sp>
          <p:nvSpPr>
            <p:cNvPr id="8257" name="Text Box 65">
              <a:extLst>
                <a:ext uri="{FF2B5EF4-FFF2-40B4-BE49-F238E27FC236}">
                  <a16:creationId xmlns:a16="http://schemas.microsoft.com/office/drawing/2014/main" id="{8D37463C-BC83-1642-8D83-EFA9E092E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1298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258" name="Text Box 66">
              <a:extLst>
                <a:ext uri="{FF2B5EF4-FFF2-40B4-BE49-F238E27FC236}">
                  <a16:creationId xmlns:a16="http://schemas.microsoft.com/office/drawing/2014/main" id="{C8CD9D6F-6456-CF4B-8225-EFF1A2CE2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96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259" name="Text Box 67">
              <a:extLst>
                <a:ext uri="{FF2B5EF4-FFF2-40B4-BE49-F238E27FC236}">
                  <a16:creationId xmlns:a16="http://schemas.microsoft.com/office/drawing/2014/main" id="{3942EE88-8A6E-3343-A89F-537AADA8E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6" y="96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260" name="Text Box 68">
              <a:extLst>
                <a:ext uri="{FF2B5EF4-FFF2-40B4-BE49-F238E27FC236}">
                  <a16:creationId xmlns:a16="http://schemas.microsoft.com/office/drawing/2014/main" id="{BE29B775-A167-7949-9599-0298AF725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20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261" name="Text Box 69">
              <a:extLst>
                <a:ext uri="{FF2B5EF4-FFF2-40B4-BE49-F238E27FC236}">
                  <a16:creationId xmlns:a16="http://schemas.microsoft.com/office/drawing/2014/main" id="{2349FC03-65A3-5E4A-AE47-671D41FA4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1979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8262" name="Text Box 70">
              <a:extLst>
                <a:ext uri="{FF2B5EF4-FFF2-40B4-BE49-F238E27FC236}">
                  <a16:creationId xmlns:a16="http://schemas.microsoft.com/office/drawing/2014/main" id="{2476C70E-ECD1-724B-B9CB-4EBDFF8AA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661"/>
              <a:ext cx="2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15</a:t>
              </a:r>
            </a:p>
          </p:txBody>
        </p:sp>
        <p:sp>
          <p:nvSpPr>
            <p:cNvPr id="8263" name="Text Box 71">
              <a:extLst>
                <a:ext uri="{FF2B5EF4-FFF2-40B4-BE49-F238E27FC236}">
                  <a16:creationId xmlns:a16="http://schemas.microsoft.com/office/drawing/2014/main" id="{A3D21FA2-F4C2-4D47-84EC-B8C2BFA17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" y="1736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264" name="Text Box 72">
              <a:extLst>
                <a:ext uri="{FF2B5EF4-FFF2-40B4-BE49-F238E27FC236}">
                  <a16:creationId xmlns:a16="http://schemas.microsoft.com/office/drawing/2014/main" id="{C825A964-B376-BE41-A322-3995FB2B8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2" y="1509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265" name="Text Box 73">
              <a:extLst>
                <a:ext uri="{FF2B5EF4-FFF2-40B4-BE49-F238E27FC236}">
                  <a16:creationId xmlns:a16="http://schemas.microsoft.com/office/drawing/2014/main" id="{BEFD8520-724F-2743-A3E0-48EEED364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326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8266" name="Text Box 74">
              <a:extLst>
                <a:ext uri="{FF2B5EF4-FFF2-40B4-BE49-F238E27FC236}">
                  <a16:creationId xmlns:a16="http://schemas.microsoft.com/office/drawing/2014/main" id="{426B05A5-6863-C548-8BEE-5BC3062C9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9" y="185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8267" name="Text Box 75">
              <a:extLst>
                <a:ext uri="{FF2B5EF4-FFF2-40B4-BE49-F238E27FC236}">
                  <a16:creationId xmlns:a16="http://schemas.microsoft.com/office/drawing/2014/main" id="{CC24693D-E5FD-1A42-A392-0FAE730ED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7" y="2326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8268" name="Text Box 76">
              <a:extLst>
                <a:ext uri="{FF2B5EF4-FFF2-40B4-BE49-F238E27FC236}">
                  <a16:creationId xmlns:a16="http://schemas.microsoft.com/office/drawing/2014/main" id="{8919BC6B-8306-B04A-9E98-395F286ED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1855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269" name="Text Box 77">
              <a:extLst>
                <a:ext uri="{FF2B5EF4-FFF2-40B4-BE49-F238E27FC236}">
                  <a16:creationId xmlns:a16="http://schemas.microsoft.com/office/drawing/2014/main" id="{73D6438C-7AD3-2F4C-9F51-DD25D0528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" y="1645"/>
              <a:ext cx="2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 dirty="0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8270" name="Text Box 78">
              <a:extLst>
                <a:ext uri="{FF2B5EF4-FFF2-40B4-BE49-F238E27FC236}">
                  <a16:creationId xmlns:a16="http://schemas.microsoft.com/office/drawing/2014/main" id="{ABCE9E75-5DC8-1941-9CA5-A49BC0B32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053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  <p:sp>
        <p:nvSpPr>
          <p:cNvPr id="61" name="Line 59">
            <a:extLst>
              <a:ext uri="{FF2B5EF4-FFF2-40B4-BE49-F238E27FC236}">
                <a16:creationId xmlns:a16="http://schemas.microsoft.com/office/drawing/2014/main" id="{02BA7776-97DA-AF40-994A-4B23D4432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0249" y="2370138"/>
            <a:ext cx="1098551" cy="143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63351F2F-3D1D-E440-AD0B-D67F3D112A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0414" y="2276476"/>
            <a:ext cx="1004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i="1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BA85D4A2-922F-7E4B-9B88-7195D926E54E}"/>
              </a:ext>
            </a:extLst>
          </p:cNvPr>
          <p:cNvSpPr txBox="1">
            <a:spLocks noChangeArrowheads="1"/>
          </p:cNvSpPr>
          <p:nvPr/>
        </p:nvSpPr>
        <p:spPr>
          <a:xfrm>
            <a:off x="654048" y="4571021"/>
            <a:ext cx="8261351" cy="2016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Given an existing set </a:t>
            </a:r>
            <a:r>
              <a:rPr lang="en-US" altLang="zh-TW" sz="2400" dirty="0">
                <a:solidFill>
                  <a:srgbClr val="0432FF"/>
                </a:solidFill>
                <a:ea typeface="新細明體" panose="02020500000000000000" pitchFamily="18" charset="-120"/>
              </a:rPr>
              <a:t>A</a:t>
            </a:r>
            <a:r>
              <a:rPr lang="en-US" altLang="zh-TW" sz="2400" dirty="0">
                <a:ea typeface="新細明體" panose="02020500000000000000" pitchFamily="18" charset="-120"/>
              </a:rPr>
              <a:t> of edges, an edge (</a:t>
            </a:r>
            <a:r>
              <a:rPr lang="en-US" altLang="zh-TW" sz="2400" i="1" dirty="0">
                <a:ea typeface="新細明體" panose="02020500000000000000" pitchFamily="18" charset="-120"/>
              </a:rPr>
              <a:t>u</a:t>
            </a:r>
            <a:r>
              <a:rPr lang="en-US" altLang="zh-TW" sz="2400" dirty="0">
                <a:ea typeface="新細明體" panose="02020500000000000000" pitchFamily="18" charset="-120"/>
              </a:rPr>
              <a:t>, </a:t>
            </a:r>
            <a:r>
              <a:rPr lang="en-US" altLang="zh-TW" sz="2400" i="1" dirty="0">
                <a:ea typeface="新細明體" panose="02020500000000000000" pitchFamily="18" charset="-120"/>
              </a:rPr>
              <a:t>v</a:t>
            </a:r>
            <a:r>
              <a:rPr lang="en-US" altLang="zh-TW" sz="2400" dirty="0">
                <a:ea typeface="新細明體" panose="02020500000000000000" pitchFamily="18" charset="-120"/>
              </a:rPr>
              <a:t>) ∉ </a:t>
            </a:r>
            <a:r>
              <a:rPr lang="en-US" altLang="zh-TW" sz="2400" dirty="0">
                <a:solidFill>
                  <a:srgbClr val="0432FF"/>
                </a:solidFill>
                <a:ea typeface="新細明體" panose="02020500000000000000" pitchFamily="18" charset="-120"/>
              </a:rPr>
              <a:t>A</a:t>
            </a:r>
            <a:r>
              <a:rPr lang="en-US" altLang="zh-TW" sz="2400" dirty="0">
                <a:ea typeface="新細明體" panose="02020500000000000000" pitchFamily="18" charset="-120"/>
              </a:rPr>
              <a:t> is a </a:t>
            </a:r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safe edge</a:t>
            </a:r>
            <a:r>
              <a:rPr lang="en-US" altLang="zh-TW" sz="2400" dirty="0">
                <a:ea typeface="新細明體" panose="02020500000000000000" pitchFamily="18" charset="-120"/>
              </a:rPr>
              <a:t> if it has the minimum weight and adding it to </a:t>
            </a:r>
            <a:r>
              <a:rPr lang="en-US" altLang="zh-TW" sz="2400" dirty="0">
                <a:solidFill>
                  <a:srgbClr val="0432FF"/>
                </a:solidFill>
                <a:ea typeface="新細明體" panose="02020500000000000000" pitchFamily="18" charset="-120"/>
              </a:rPr>
              <a:t>A</a:t>
            </a:r>
            <a:r>
              <a:rPr lang="en-US" altLang="zh-TW" sz="2400" dirty="0">
                <a:ea typeface="新細明體" panose="02020500000000000000" pitchFamily="18" charset="-120"/>
              </a:rPr>
              <a:t> does not destroy the tree-structure of the set </a:t>
            </a:r>
            <a:r>
              <a:rPr lang="en-US" altLang="zh-TW" sz="2400" dirty="0">
                <a:solidFill>
                  <a:srgbClr val="0432FF"/>
                </a:solidFill>
                <a:ea typeface="新細明體" panose="02020500000000000000" pitchFamily="18" charset="-120"/>
              </a:rPr>
              <a:t>A</a:t>
            </a:r>
            <a:r>
              <a:rPr lang="en-US" altLang="zh-TW" sz="2400" dirty="0">
                <a:ea typeface="新細明體" panose="02020500000000000000" pitchFamily="18" charset="-120"/>
              </a:rPr>
              <a:t>. </a:t>
            </a:r>
          </a:p>
          <a:p>
            <a:pPr>
              <a:lnSpc>
                <a:spcPct val="8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Q: what are the safe edges in this graph, given the set </a:t>
            </a:r>
            <a:r>
              <a:rPr lang="en-US" altLang="zh-TW" sz="2400" dirty="0">
                <a:solidFill>
                  <a:srgbClr val="0432FF"/>
                </a:solidFill>
                <a:ea typeface="新細明體" panose="02020500000000000000" pitchFamily="18" charset="-120"/>
              </a:rPr>
              <a:t>A</a:t>
            </a:r>
            <a:r>
              <a:rPr lang="en-US" altLang="zh-TW" sz="2400" dirty="0">
                <a:ea typeface="新細明體" panose="02020500000000000000" pitchFamily="18" charset="-120"/>
              </a:rPr>
              <a:t>?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A578E0C-D688-5E4B-B5EF-F493149D609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Safe edge</a:t>
            </a:r>
          </a:p>
        </p:txBody>
      </p:sp>
    </p:spTree>
    <p:extLst>
      <p:ext uri="{BB962C8B-B14F-4D97-AF65-F5344CB8AC3E}">
        <p14:creationId xmlns:p14="http://schemas.microsoft.com/office/powerpoint/2010/main" val="2075650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18" y="39438"/>
            <a:ext cx="8229600" cy="760236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/>
              <a:t>Dijkstra’s</a:t>
            </a:r>
            <a:r>
              <a:rPr lang="en-US" sz="3200" dirty="0"/>
              <a:t>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3D940-1A4B-2046-9871-F3D0622590F3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9318" y="701166"/>
            <a:ext cx="898468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Source = </a:t>
            </a:r>
            <a:r>
              <a:rPr lang="en-US" sz="2200" i="1" dirty="0">
                <a:solidFill>
                  <a:srgbClr val="000000"/>
                </a:solidFill>
              </a:rPr>
              <a:t>v</a:t>
            </a:r>
            <a:r>
              <a:rPr lang="en-US" sz="2200" baseline="-25000" dirty="0">
                <a:solidFill>
                  <a:srgbClr val="000000"/>
                </a:solidFill>
              </a:rPr>
              <a:t>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37080"/>
              </p:ext>
            </p:extLst>
          </p:nvPr>
        </p:nvGraphicFramePr>
        <p:xfrm>
          <a:off x="891786" y="1391920"/>
          <a:ext cx="6042414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3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800" i="1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d[</a:t>
                      </a:r>
                      <a:r>
                        <a:rPr lang="en-US" i="1" dirty="0"/>
                        <a:t>u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622CFE3-8A9B-0E45-AFE2-1D04D0FF0ED5}"/>
              </a:ext>
            </a:extLst>
          </p:cNvPr>
          <p:cNvSpPr/>
          <p:nvPr/>
        </p:nvSpPr>
        <p:spPr>
          <a:xfrm>
            <a:off x="3115715" y="693662"/>
            <a:ext cx="5923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If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 &lt; d[</a:t>
            </a:r>
            <a:r>
              <a:rPr lang="en-US" sz="2000" i="1" dirty="0"/>
              <a:t>u</a:t>
            </a:r>
            <a:r>
              <a:rPr lang="en-US" sz="2000" dirty="0"/>
              <a:t>], then let d[</a:t>
            </a:r>
            <a:r>
              <a:rPr lang="en-US" sz="2000" i="1" dirty="0"/>
              <a:t>u</a:t>
            </a:r>
            <a:r>
              <a:rPr lang="en-US" sz="2000" dirty="0"/>
              <a:t>] = w(</a:t>
            </a:r>
            <a:r>
              <a:rPr lang="en-US" sz="2000" i="1" dirty="0" err="1"/>
              <a:t>u</a:t>
            </a:r>
            <a:r>
              <a:rPr lang="en-US" sz="2000" dirty="0" err="1"/>
              <a:t>,</a:t>
            </a:r>
            <a:r>
              <a:rPr lang="en-US" sz="2000" i="1" dirty="0" err="1"/>
              <a:t>v</a:t>
            </a:r>
            <a:r>
              <a:rPr lang="en-US" sz="2000" dirty="0"/>
              <a:t>) + d[</a:t>
            </a:r>
            <a:r>
              <a:rPr lang="en-US" sz="2000" i="1" dirty="0"/>
              <a:t>v</a:t>
            </a:r>
            <a:r>
              <a:rPr lang="en-US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C4E954-4AA5-1642-B0BE-9BD6D2987D39}"/>
              </a:ext>
            </a:extLst>
          </p:cNvPr>
          <p:cNvSpPr txBox="1"/>
          <p:nvPr/>
        </p:nvSpPr>
        <p:spPr>
          <a:xfrm>
            <a:off x="1071518" y="38100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baseline="-25000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FB76EB-D51E-AF45-84CA-2A28FEB1BE93}"/>
              </a:ext>
            </a:extLst>
          </p:cNvPr>
          <p:cNvSpPr/>
          <p:nvPr/>
        </p:nvSpPr>
        <p:spPr>
          <a:xfrm>
            <a:off x="1031059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A23C2-4C9F-0C42-AC09-EFCBDF222FCA}"/>
              </a:ext>
            </a:extLst>
          </p:cNvPr>
          <p:cNvSpPr txBox="1"/>
          <p:nvPr/>
        </p:nvSpPr>
        <p:spPr>
          <a:xfrm>
            <a:off x="21740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1</a:t>
            </a:r>
            <a:endParaRPr lang="en-US" baseline="-25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022410-6285-2547-8E66-04AB1AEE1288}"/>
              </a:ext>
            </a:extLst>
          </p:cNvPr>
          <p:cNvSpPr/>
          <p:nvPr/>
        </p:nvSpPr>
        <p:spPr>
          <a:xfrm>
            <a:off x="21336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C3314A-0F15-3240-B88C-45D101CCF304}"/>
              </a:ext>
            </a:extLst>
          </p:cNvPr>
          <p:cNvSpPr txBox="1"/>
          <p:nvPr/>
        </p:nvSpPr>
        <p:spPr>
          <a:xfrm>
            <a:off x="20978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2</a:t>
            </a:r>
            <a:endParaRPr lang="en-US" baseline="-25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BD6646-E5EF-CC4A-96C0-3D433C178F01}"/>
              </a:ext>
            </a:extLst>
          </p:cNvPr>
          <p:cNvSpPr/>
          <p:nvPr/>
        </p:nvSpPr>
        <p:spPr>
          <a:xfrm>
            <a:off x="20574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00529-F615-E34B-9509-6CD2AC4EE853}"/>
              </a:ext>
            </a:extLst>
          </p:cNvPr>
          <p:cNvSpPr txBox="1"/>
          <p:nvPr/>
        </p:nvSpPr>
        <p:spPr>
          <a:xfrm>
            <a:off x="4155259" y="2895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3</a:t>
            </a:r>
            <a:endParaRPr lang="en-US" baseline="-25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C3C672-0B31-9D45-8B7C-D8843AF0F969}"/>
              </a:ext>
            </a:extLst>
          </p:cNvPr>
          <p:cNvSpPr/>
          <p:nvPr/>
        </p:nvSpPr>
        <p:spPr>
          <a:xfrm>
            <a:off x="4114800" y="28956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8E1E66-4AEC-A44D-A625-3CEAA7182836}"/>
              </a:ext>
            </a:extLst>
          </p:cNvPr>
          <p:cNvSpPr txBox="1"/>
          <p:nvPr/>
        </p:nvSpPr>
        <p:spPr>
          <a:xfrm>
            <a:off x="4079059" y="48122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4</a:t>
            </a:r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15C18B-AA69-F242-8DF5-8FDE8C091F73}"/>
              </a:ext>
            </a:extLst>
          </p:cNvPr>
          <p:cNvSpPr/>
          <p:nvPr/>
        </p:nvSpPr>
        <p:spPr>
          <a:xfrm>
            <a:off x="4038600" y="4812268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106DED-B258-9A48-9173-05FC4277A799}"/>
              </a:ext>
            </a:extLst>
          </p:cNvPr>
          <p:cNvSpPr txBox="1"/>
          <p:nvPr/>
        </p:nvSpPr>
        <p:spPr>
          <a:xfrm>
            <a:off x="5450659" y="3810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5</a:t>
            </a:r>
            <a:endParaRPr lang="en-US" baseline="-25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5B04C-4669-064B-9AA1-60C383DA57EA}"/>
              </a:ext>
            </a:extLst>
          </p:cNvPr>
          <p:cNvSpPr/>
          <p:nvPr/>
        </p:nvSpPr>
        <p:spPr>
          <a:xfrm>
            <a:off x="5410200" y="3810000"/>
            <a:ext cx="381000" cy="36933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E3ACA-3135-4948-A7E3-96E697594B00}"/>
              </a:ext>
            </a:extLst>
          </p:cNvPr>
          <p:cNvCxnSpPr>
            <a:stCxn id="19" idx="7"/>
            <a:endCxn id="21" idx="3"/>
          </p:cNvCxnSpPr>
          <p:nvPr/>
        </p:nvCxnSpPr>
        <p:spPr>
          <a:xfrm flipV="1">
            <a:off x="1356263" y="3210845"/>
            <a:ext cx="833133" cy="65324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3E8E4-1DB6-8947-8A9A-EEAB402CB58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340926" y="4136621"/>
            <a:ext cx="716474" cy="8603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5626D9-7EAE-1B4E-AF34-FD3DDF9651DD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422026" y="4125245"/>
            <a:ext cx="1043970" cy="7681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866706-F49D-BE45-AA07-57083B8D45AB}"/>
              </a:ext>
            </a:extLst>
          </p:cNvPr>
          <p:cNvCxnSpPr>
            <a:cxnSpLocks/>
          </p:cNvCxnSpPr>
          <p:nvPr/>
        </p:nvCxnSpPr>
        <p:spPr>
          <a:xfrm>
            <a:off x="4514041" y="3133506"/>
            <a:ext cx="929474" cy="8079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7A8612-E203-0E45-B003-F738AFF9408D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528596" y="3080266"/>
            <a:ext cx="1586204" cy="39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DF9AB8-36E6-244B-AEE9-445ED03FA133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2452396" y="4996934"/>
            <a:ext cx="1586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32C723B-F8D7-6B42-ADE3-0D4F045F5619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2376932" y="3210845"/>
            <a:ext cx="1793664" cy="16463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517317-CDC9-F747-8AF0-67197A56B46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481566" y="3233889"/>
            <a:ext cx="1612830" cy="16324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064F6F-A5C6-5E46-BF6B-19441E5845B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247900" y="3287338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727336-48ED-6B43-A798-18760E035E09}"/>
              </a:ext>
            </a:extLst>
          </p:cNvPr>
          <p:cNvCxnSpPr>
            <a:cxnSpLocks/>
          </p:cNvCxnSpPr>
          <p:nvPr/>
        </p:nvCxnSpPr>
        <p:spPr>
          <a:xfrm flipV="1">
            <a:off x="4244229" y="3287655"/>
            <a:ext cx="65393" cy="15249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8760F34-8D6A-0C44-9C88-6852E52FFDE1}"/>
              </a:ext>
            </a:extLst>
          </p:cNvPr>
          <p:cNvSpPr txBox="1"/>
          <p:nvPr/>
        </p:nvSpPr>
        <p:spPr>
          <a:xfrm>
            <a:off x="1561334" y="32016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3B4A83-7A64-A547-A68C-5F8AFC85166E}"/>
              </a:ext>
            </a:extLst>
          </p:cNvPr>
          <p:cNvSpPr txBox="1"/>
          <p:nvPr/>
        </p:nvSpPr>
        <p:spPr>
          <a:xfrm>
            <a:off x="1416678" y="45352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AA4D6-A220-AD41-91D5-6EE89BCC94BA}"/>
              </a:ext>
            </a:extLst>
          </p:cNvPr>
          <p:cNvSpPr txBox="1"/>
          <p:nvPr/>
        </p:nvSpPr>
        <p:spPr>
          <a:xfrm>
            <a:off x="2245987" y="3745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E66A476-6298-BD4E-BD0C-A7946FE7C624}"/>
              </a:ext>
            </a:extLst>
          </p:cNvPr>
          <p:cNvSpPr txBox="1"/>
          <p:nvPr/>
        </p:nvSpPr>
        <p:spPr>
          <a:xfrm>
            <a:off x="2800527" y="33084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314363-E96B-FB43-B11B-2DF804AFB7BF}"/>
              </a:ext>
            </a:extLst>
          </p:cNvPr>
          <p:cNvSpPr txBox="1"/>
          <p:nvPr/>
        </p:nvSpPr>
        <p:spPr>
          <a:xfrm>
            <a:off x="2609708" y="411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FDF68C-0732-5F4D-919B-C69A2C815D3E}"/>
              </a:ext>
            </a:extLst>
          </p:cNvPr>
          <p:cNvSpPr txBox="1"/>
          <p:nvPr/>
        </p:nvSpPr>
        <p:spPr>
          <a:xfrm>
            <a:off x="3070910" y="49877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0F084B-E3C2-A247-BD0F-DD7C24766069}"/>
              </a:ext>
            </a:extLst>
          </p:cNvPr>
          <p:cNvSpPr txBox="1"/>
          <p:nvPr/>
        </p:nvSpPr>
        <p:spPr>
          <a:xfrm>
            <a:off x="3123723" y="2749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400241-061B-D543-A9F2-6BB6C0BE66EA}"/>
              </a:ext>
            </a:extLst>
          </p:cNvPr>
          <p:cNvSpPr txBox="1"/>
          <p:nvPr/>
        </p:nvSpPr>
        <p:spPr>
          <a:xfrm>
            <a:off x="4316766" y="3711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485AA1-AB3C-2545-BEF8-4D7A9F8B175C}"/>
              </a:ext>
            </a:extLst>
          </p:cNvPr>
          <p:cNvSpPr txBox="1"/>
          <p:nvPr/>
        </p:nvSpPr>
        <p:spPr>
          <a:xfrm>
            <a:off x="4974548" y="31835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187AC6-7B61-F345-997C-80AF1B62EAF9}"/>
              </a:ext>
            </a:extLst>
          </p:cNvPr>
          <p:cNvSpPr txBox="1"/>
          <p:nvPr/>
        </p:nvSpPr>
        <p:spPr>
          <a:xfrm>
            <a:off x="4897293" y="45026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9D911-9968-A045-ACDF-21FF34705DF6}"/>
              </a:ext>
            </a:extLst>
          </p:cNvPr>
          <p:cNvSpPr txBox="1"/>
          <p:nvPr/>
        </p:nvSpPr>
        <p:spPr>
          <a:xfrm>
            <a:off x="2892893" y="17424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5FF063-57CA-4146-AE3B-04519571ABFB}"/>
              </a:ext>
            </a:extLst>
          </p:cNvPr>
          <p:cNvSpPr txBox="1"/>
          <p:nvPr/>
        </p:nvSpPr>
        <p:spPr>
          <a:xfrm>
            <a:off x="3768093" y="1728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866A4D-5042-AF45-B0B7-5D49E728C4E2}"/>
              </a:ext>
            </a:extLst>
          </p:cNvPr>
          <p:cNvSpPr txBox="1"/>
          <p:nvPr/>
        </p:nvSpPr>
        <p:spPr>
          <a:xfrm>
            <a:off x="6174248" y="2605609"/>
            <a:ext cx="279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Visited: {</a:t>
            </a:r>
            <a:r>
              <a:rPr lang="en-US" i="1" dirty="0"/>
              <a:t>v</a:t>
            </a:r>
            <a:r>
              <a:rPr lang="en-US" baseline="-25000" dirty="0"/>
              <a:t>0, </a:t>
            </a:r>
            <a:r>
              <a:rPr lang="en-US" i="1" dirty="0"/>
              <a:t>v</a:t>
            </a:r>
            <a:r>
              <a:rPr lang="en-US" i="1" baseline="-25000" dirty="0"/>
              <a:t>1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2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3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4</a:t>
            </a:r>
            <a:r>
              <a:rPr lang="en-US" baseline="-25000" dirty="0"/>
              <a:t> , </a:t>
            </a:r>
            <a:r>
              <a:rPr lang="en-US" i="1" dirty="0"/>
              <a:t>v</a:t>
            </a:r>
            <a:r>
              <a:rPr lang="en-US" i="1" baseline="-25000" dirty="0"/>
              <a:t>5</a:t>
            </a:r>
            <a:r>
              <a:rPr lang="en-US" dirty="0"/>
              <a:t>}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B1AF16-BF60-844C-92CB-5F64D45CCA10}"/>
              </a:ext>
            </a:extLst>
          </p:cNvPr>
          <p:cNvSpPr txBox="1"/>
          <p:nvPr/>
        </p:nvSpPr>
        <p:spPr>
          <a:xfrm>
            <a:off x="4604133" y="17105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27D362-94E8-5E42-BC70-AACFD95DF9D7}"/>
              </a:ext>
            </a:extLst>
          </p:cNvPr>
          <p:cNvSpPr txBox="1"/>
          <p:nvPr/>
        </p:nvSpPr>
        <p:spPr>
          <a:xfrm>
            <a:off x="5465996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881F27-3C8A-C744-AAAA-11219652A4CC}"/>
              </a:ext>
            </a:extLst>
          </p:cNvPr>
          <p:cNvSpPr txBox="1"/>
          <p:nvPr/>
        </p:nvSpPr>
        <p:spPr>
          <a:xfrm>
            <a:off x="6327859" y="17067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92102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60CD-E06C-8542-BA8D-0E12125E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1506-C1B8-9E4B-A0C0-F945F53F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Input: Graph G=(V, E), edge weights </a:t>
            </a:r>
            <a:r>
              <a:rPr lang="en-US" i="1" dirty="0"/>
              <a:t>l</a:t>
            </a:r>
            <a:r>
              <a:rPr lang="en-US" i="1" baseline="-25000" dirty="0"/>
              <a:t>e</a:t>
            </a:r>
            <a:r>
              <a:rPr lang="en-US" dirty="0"/>
              <a:t>, a root vertex </a:t>
            </a:r>
            <a:r>
              <a:rPr lang="en-US" i="1" dirty="0"/>
              <a:t>s</a:t>
            </a:r>
          </a:p>
          <a:p>
            <a:r>
              <a:rPr lang="en-US" dirty="0"/>
              <a:t>Output: shortest distance d[</a:t>
            </a:r>
            <a:r>
              <a:rPr lang="en-US" i="1" dirty="0"/>
              <a:t>u</a:t>
            </a:r>
            <a:r>
              <a:rPr lang="en-US" dirty="0"/>
              <a:t>]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s</a:t>
            </a:r>
          </a:p>
          <a:p>
            <a:r>
              <a:rPr lang="en-US" dirty="0"/>
              <a:t>d[</a:t>
            </a:r>
            <a:r>
              <a:rPr lang="en-US" i="1" dirty="0"/>
              <a:t>s</a:t>
            </a:r>
            <a:r>
              <a:rPr lang="en-US" dirty="0"/>
              <a:t>]=0</a:t>
            </a:r>
          </a:p>
          <a:p>
            <a:r>
              <a:rPr lang="en-US" dirty="0"/>
              <a:t>d[</a:t>
            </a:r>
            <a:r>
              <a:rPr lang="en-US" i="1" dirty="0"/>
              <a:t>u</a:t>
            </a:r>
            <a:r>
              <a:rPr lang="en-US" dirty="0"/>
              <a:t>]=∞, ∀ </a:t>
            </a:r>
            <a:r>
              <a:rPr lang="en-US" i="1" dirty="0"/>
              <a:t>u </a:t>
            </a:r>
            <a:r>
              <a:rPr lang="en-US" dirty="0"/>
              <a:t>∊ V</a:t>
            </a:r>
          </a:p>
          <a:p>
            <a:r>
              <a:rPr lang="en-US" dirty="0"/>
              <a:t>p</a:t>
            </a:r>
            <a:r>
              <a:rPr lang="en-US"/>
              <a:t>re</a:t>
            </a:r>
            <a:r>
              <a:rPr lang="en-US" dirty="0"/>
              <a:t>[</a:t>
            </a:r>
            <a:r>
              <a:rPr lang="en-US" i="1" dirty="0"/>
              <a:t>u</a:t>
            </a:r>
            <a:r>
              <a:rPr lang="en-US" dirty="0"/>
              <a:t>] = nil, ∀ </a:t>
            </a:r>
            <a:r>
              <a:rPr lang="en-US" i="1" dirty="0"/>
              <a:t>u </a:t>
            </a:r>
            <a:r>
              <a:rPr lang="en-US" dirty="0"/>
              <a:t>∊ V</a:t>
            </a:r>
          </a:p>
          <a:p>
            <a:endParaRPr lang="en-US" dirty="0"/>
          </a:p>
          <a:p>
            <a:r>
              <a:rPr lang="en-US" dirty="0"/>
              <a:t>H = </a:t>
            </a:r>
            <a:r>
              <a:rPr lang="en-US" dirty="0" err="1"/>
              <a:t>makeheap</a:t>
            </a:r>
            <a:r>
              <a:rPr lang="en-US" dirty="0"/>
              <a:t>(V)</a:t>
            </a:r>
          </a:p>
          <a:p>
            <a:r>
              <a:rPr lang="en-US" dirty="0"/>
              <a:t>While H is not empty</a:t>
            </a:r>
          </a:p>
          <a:p>
            <a:r>
              <a:rPr lang="en-US" dirty="0"/>
              <a:t>    </a:t>
            </a:r>
            <a:r>
              <a:rPr lang="en-US" i="1" dirty="0"/>
              <a:t>u</a:t>
            </a:r>
            <a:r>
              <a:rPr lang="en-US" dirty="0"/>
              <a:t>=</a:t>
            </a:r>
            <a:r>
              <a:rPr lang="en-US" dirty="0" err="1"/>
              <a:t>deletemin</a:t>
            </a:r>
            <a:r>
              <a:rPr lang="en-US" dirty="0"/>
              <a:t>(H)</a:t>
            </a:r>
          </a:p>
          <a:p>
            <a:r>
              <a:rPr lang="en-US" dirty="0"/>
              <a:t>    for all edges 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)∊E</a:t>
            </a:r>
          </a:p>
          <a:p>
            <a:r>
              <a:rPr lang="en-US" dirty="0"/>
              <a:t>         if d[</a:t>
            </a:r>
            <a:r>
              <a:rPr lang="en-US" i="1" dirty="0"/>
              <a:t>v</a:t>
            </a:r>
            <a:r>
              <a:rPr lang="en-US" dirty="0"/>
              <a:t>] &gt; d[</a:t>
            </a:r>
            <a:r>
              <a:rPr lang="en-US" i="1" dirty="0"/>
              <a:t>u</a:t>
            </a:r>
            <a:r>
              <a:rPr lang="en-US" dirty="0"/>
              <a:t>] + </a:t>
            </a:r>
            <a:r>
              <a:rPr lang="en-US" i="1" dirty="0"/>
              <a:t>l</a:t>
            </a:r>
            <a:r>
              <a:rPr lang="en-US" baseline="-25000" dirty="0"/>
              <a:t>(</a:t>
            </a:r>
            <a:r>
              <a:rPr lang="en-US" i="1" baseline="-25000" dirty="0"/>
              <a:t>u</a:t>
            </a:r>
            <a:r>
              <a:rPr lang="en-US" baseline="-25000" dirty="0"/>
              <a:t>, </a:t>
            </a:r>
            <a:r>
              <a:rPr lang="en-US" i="1" baseline="-25000" dirty="0"/>
              <a:t>v</a:t>
            </a:r>
            <a:r>
              <a:rPr lang="en-US" baseline="-25000" dirty="0"/>
              <a:t>)</a:t>
            </a:r>
          </a:p>
          <a:p>
            <a:r>
              <a:rPr lang="en-US" dirty="0"/>
              <a:t>             d[</a:t>
            </a:r>
            <a:r>
              <a:rPr lang="en-US" i="1" dirty="0"/>
              <a:t>v</a:t>
            </a:r>
            <a:r>
              <a:rPr lang="en-US" dirty="0"/>
              <a:t>] = d[</a:t>
            </a:r>
            <a:r>
              <a:rPr lang="en-US" i="1" dirty="0"/>
              <a:t>u</a:t>
            </a:r>
            <a:r>
              <a:rPr lang="en-US" dirty="0"/>
              <a:t>] + </a:t>
            </a:r>
            <a:r>
              <a:rPr lang="en-US" i="1" dirty="0"/>
              <a:t>l</a:t>
            </a:r>
            <a:r>
              <a:rPr lang="en-US" baseline="-25000" dirty="0"/>
              <a:t>(</a:t>
            </a:r>
            <a:r>
              <a:rPr lang="en-US" i="1" baseline="-25000" dirty="0"/>
              <a:t>u</a:t>
            </a:r>
            <a:r>
              <a:rPr lang="en-US" baseline="-25000" dirty="0"/>
              <a:t>, </a:t>
            </a:r>
            <a:r>
              <a:rPr lang="en-US" i="1" baseline="-25000" dirty="0"/>
              <a:t>v</a:t>
            </a:r>
            <a:r>
              <a:rPr lang="en-US" baseline="-25000" dirty="0"/>
              <a:t>)</a:t>
            </a:r>
          </a:p>
          <a:p>
            <a:r>
              <a:rPr lang="en-US" dirty="0"/>
              <a:t>             pre(</a:t>
            </a:r>
            <a:r>
              <a:rPr lang="en-US" i="1" dirty="0"/>
              <a:t>v</a:t>
            </a:r>
            <a:r>
              <a:rPr lang="en-US" dirty="0"/>
              <a:t>) = </a:t>
            </a:r>
            <a:r>
              <a:rPr lang="en-US" i="1" dirty="0"/>
              <a:t>u</a:t>
            </a:r>
          </a:p>
          <a:p>
            <a:r>
              <a:rPr lang="en-US" dirty="0"/>
              <a:t>             </a:t>
            </a:r>
            <a:r>
              <a:rPr lang="en-US" dirty="0" err="1"/>
              <a:t>decreasekey</a:t>
            </a:r>
            <a:r>
              <a:rPr lang="en-US" dirty="0"/>
              <a:t>(H, </a:t>
            </a:r>
            <a:r>
              <a:rPr lang="en-US" i="1" dirty="0"/>
              <a:t>v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96025-029F-CC48-A34D-99010DE7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D701A-765A-2347-ACA8-0F5A1138C091}"/>
              </a:ext>
            </a:extLst>
          </p:cNvPr>
          <p:cNvSpPr txBox="1"/>
          <p:nvPr/>
        </p:nvSpPr>
        <p:spPr>
          <a:xfrm>
            <a:off x="838200" y="5987018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 binary heap, O( (|E|+|V|) log(|V|))</a:t>
            </a:r>
          </a:p>
        </p:txBody>
      </p:sp>
    </p:spTree>
    <p:extLst>
      <p:ext uri="{BB962C8B-B14F-4D97-AF65-F5344CB8AC3E}">
        <p14:creationId xmlns:p14="http://schemas.microsoft.com/office/powerpoint/2010/main" val="1208462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043E09F-E98D-F745-B200-45CB0E4D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D1098-521D-6A44-8A06-1A2116356DDE}" type="slidenum">
              <a:rPr lang="zh-TW" altLang="en-US"/>
              <a:pPr/>
              <a:t>7</a:t>
            </a:fld>
            <a:endParaRPr lang="en-US" altLang="zh-TW"/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714D6143-A2E4-034D-8F9F-037F284D6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628775"/>
            <a:ext cx="7273925" cy="2308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GENERIC_MST(G, </a:t>
            </a:r>
            <a:r>
              <a:rPr lang="en-US" altLang="zh-TW" sz="2400" i="1" dirty="0">
                <a:ea typeface="新細明體" panose="02020500000000000000" pitchFamily="18" charset="-120"/>
              </a:rPr>
              <a:t>w</a:t>
            </a:r>
            <a:r>
              <a:rPr lang="en-US" altLang="zh-TW" sz="2400" dirty="0">
                <a:ea typeface="新細明體" panose="02020500000000000000" pitchFamily="18" charset="-120"/>
              </a:rPr>
              <a:t>)</a:t>
            </a:r>
          </a:p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1	T:={}</a:t>
            </a:r>
          </a:p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2	while T does not form a spanning tree do</a:t>
            </a:r>
          </a:p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3		find an edge (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u</a:t>
            </a:r>
            <a:r>
              <a:rPr lang="en-US" altLang="zh-TW" sz="2400" dirty="0" err="1">
                <a:ea typeface="新細明體" panose="02020500000000000000" pitchFamily="18" charset="-120"/>
              </a:rPr>
              <a:t>,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v</a:t>
            </a:r>
            <a:r>
              <a:rPr lang="en-US" altLang="zh-TW" sz="2400" dirty="0">
                <a:ea typeface="新細明體" panose="02020500000000000000" pitchFamily="18" charset="-120"/>
              </a:rPr>
              <a:t>) that is safe for T</a:t>
            </a:r>
          </a:p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4		T:=T</a:t>
            </a:r>
            <a:r>
              <a:rPr lang="en-US" altLang="zh-TW" sz="2400" dirty="0">
                <a:ea typeface="宋体" panose="02010600030101010101" pitchFamily="2" charset="-122"/>
              </a:rPr>
              <a:t>∪</a:t>
            </a:r>
            <a:r>
              <a:rPr lang="en-US" altLang="zh-TW" sz="2400" dirty="0">
                <a:ea typeface="新細明體" panose="02020500000000000000" pitchFamily="18" charset="-120"/>
              </a:rPr>
              <a:t>{(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u</a:t>
            </a:r>
            <a:r>
              <a:rPr lang="en-US" altLang="zh-TW" sz="2400" dirty="0" err="1">
                <a:ea typeface="新細明體" panose="02020500000000000000" pitchFamily="18" charset="-120"/>
              </a:rPr>
              <a:t>,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v</a:t>
            </a:r>
            <a:r>
              <a:rPr lang="en-US" altLang="zh-TW" sz="2400" dirty="0">
                <a:ea typeface="新細明體" panose="02020500000000000000" pitchFamily="18" charset="-120"/>
              </a:rPr>
              <a:t>)}</a:t>
            </a:r>
          </a:p>
          <a:p>
            <a:pPr algn="l"/>
            <a:r>
              <a:rPr lang="en-US" altLang="zh-TW" sz="2400" dirty="0">
                <a:ea typeface="新細明體" panose="02020500000000000000" pitchFamily="18" charset="-120"/>
              </a:rPr>
              <a:t>5	return 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068391-28A3-E546-92D9-DE8B22F89982}"/>
              </a:ext>
            </a:extLst>
          </p:cNvPr>
          <p:cNvSpPr/>
          <p:nvPr/>
        </p:nvSpPr>
        <p:spPr>
          <a:xfrm>
            <a:off x="5553865" y="4038600"/>
            <a:ext cx="3251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ea typeface="新細明體" panose="02020500000000000000" pitchFamily="18" charset="-120"/>
              </a:rPr>
              <a:t>How to find a safe edge?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3A63B1-E2BC-FA45-8DD1-F426D25654CA}"/>
              </a:ext>
            </a:extLst>
          </p:cNvPr>
          <p:cNvSpPr/>
          <p:nvPr/>
        </p:nvSpPr>
        <p:spPr>
          <a:xfrm>
            <a:off x="2386942" y="2667000"/>
            <a:ext cx="4724400" cy="569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6B93D2-5E16-A84A-B7C4-19A83AED7890}"/>
              </a:ext>
            </a:extLst>
          </p:cNvPr>
          <p:cNvCxnSpPr/>
          <p:nvPr/>
        </p:nvCxnSpPr>
        <p:spPr>
          <a:xfrm flipH="1" flipV="1">
            <a:off x="6019800" y="3276600"/>
            <a:ext cx="533400" cy="762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ECA8FF2-DA2A-2346-9E4D-778973D9E644}"/>
              </a:ext>
            </a:extLst>
          </p:cNvPr>
          <p:cNvSpPr/>
          <p:nvPr/>
        </p:nvSpPr>
        <p:spPr>
          <a:xfrm>
            <a:off x="76200" y="4393323"/>
            <a:ext cx="9067800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新細明體" panose="02020500000000000000" pitchFamily="18" charset="-120"/>
              </a:rPr>
              <a:t>In Kruskal's algorithm, 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新細明體" panose="02020500000000000000" pitchFamily="18" charset="-120"/>
              </a:rPr>
              <a:t>The set T is </a:t>
            </a:r>
            <a:r>
              <a:rPr lang="en-US" altLang="zh-TW" sz="2200" dirty="0">
                <a:solidFill>
                  <a:srgbClr val="FF40FF"/>
                </a:solidFill>
                <a:ea typeface="新細明體" panose="02020500000000000000" pitchFamily="18" charset="-120"/>
              </a:rPr>
              <a:t>a forest</a:t>
            </a:r>
            <a:r>
              <a:rPr lang="en-US" altLang="zh-TW" sz="2200" dirty="0">
                <a:ea typeface="新細明體" panose="02020500000000000000" pitchFamily="18" charset="-120"/>
              </a:rPr>
              <a:t>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新細明體" panose="02020500000000000000" pitchFamily="18" charset="-120"/>
              </a:rPr>
              <a:t>The next safe edge is the one with the least-weight and does not form a cycle with edges in T.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新細明體" panose="02020500000000000000" pitchFamily="18" charset="-120"/>
              </a:rPr>
              <a:t>In Prim's algorithm, 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新細明體" panose="02020500000000000000" pitchFamily="18" charset="-120"/>
              </a:rPr>
              <a:t>The set T is </a:t>
            </a:r>
            <a:r>
              <a:rPr lang="en-US" altLang="zh-TW" sz="2200" dirty="0">
                <a:solidFill>
                  <a:srgbClr val="FF40FF"/>
                </a:solidFill>
                <a:ea typeface="新細明體" panose="02020500000000000000" pitchFamily="18" charset="-120"/>
              </a:rPr>
              <a:t>a single tree</a:t>
            </a:r>
            <a:r>
              <a:rPr lang="en-US" altLang="zh-TW" sz="2200" dirty="0">
                <a:ea typeface="新細明體" panose="02020500000000000000" pitchFamily="18" charset="-120"/>
              </a:rPr>
              <a:t>.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新細明體" panose="02020500000000000000" pitchFamily="18" charset="-120"/>
              </a:rPr>
              <a:t>The next safe edge is the one with the least-weight and is connected to edges in T but does not form a cycle with them.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B24-CD96-CB4D-8CA8-EFBB4DC2C21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D32FF-6205-0F41-BC3B-1E2989E18CA6}"/>
              </a:ext>
            </a:extLst>
          </p:cNvPr>
          <p:cNvSpPr txBox="1">
            <a:spLocks/>
          </p:cNvSpPr>
          <p:nvPr/>
        </p:nvSpPr>
        <p:spPr>
          <a:xfrm>
            <a:off x="381000" y="427038"/>
            <a:ext cx="84582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>
                <a:ea typeface="新細明體" panose="02020500000000000000" pitchFamily="18" charset="-120"/>
              </a:rPr>
              <a:t>A generic algorithm to grow a Spanning Tree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2463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E294E1-5324-494F-B43F-BACF64801701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3644900"/>
            <a:ext cx="4608512" cy="2617788"/>
            <a:chOff x="1429" y="2643"/>
            <a:chExt cx="2903" cy="16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F47F40-75E3-944D-8D1D-9C9119AE4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59" name="Text Box 6">
                <a:extLst>
                  <a:ext uri="{FF2B5EF4-FFF2-40B4-BE49-F238E27FC236}">
                    <a16:creationId xmlns:a16="http://schemas.microsoft.com/office/drawing/2014/main" id="{916F1AB7-D535-264B-B0E9-F8E8E7F4FB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60" name="Oval 7">
                <a:extLst>
                  <a:ext uri="{FF2B5EF4-FFF2-40B4-BE49-F238E27FC236}">
                    <a16:creationId xmlns:a16="http://schemas.microsoft.com/office/drawing/2014/main" id="{5D8B32AC-4314-654F-94A5-88A0AC290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E6568CFD-DC71-2540-B4B7-F2FBF36526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57" name="Text Box 9">
                <a:extLst>
                  <a:ext uri="{FF2B5EF4-FFF2-40B4-BE49-F238E27FC236}">
                    <a16:creationId xmlns:a16="http://schemas.microsoft.com/office/drawing/2014/main" id="{B0DCFC65-35B4-994F-932C-D8A6A95D1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58" name="Oval 10">
                <a:extLst>
                  <a:ext uri="{FF2B5EF4-FFF2-40B4-BE49-F238E27FC236}">
                    <a16:creationId xmlns:a16="http://schemas.microsoft.com/office/drawing/2014/main" id="{757352B8-8D8A-744F-AC5B-34C2532D5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7017502F-7D84-C947-9376-822779064E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55" name="Text Box 12">
                <a:extLst>
                  <a:ext uri="{FF2B5EF4-FFF2-40B4-BE49-F238E27FC236}">
                    <a16:creationId xmlns:a16="http://schemas.microsoft.com/office/drawing/2014/main" id="{BE99646E-18F3-544E-987C-D2BA52F405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56" name="Oval 13">
                <a:extLst>
                  <a:ext uri="{FF2B5EF4-FFF2-40B4-BE49-F238E27FC236}">
                    <a16:creationId xmlns:a16="http://schemas.microsoft.com/office/drawing/2014/main" id="{A08D6863-9924-CC41-83AD-40451160A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FCDAFD14-C026-9E4C-90DE-1C8923DBC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53" name="Text Box 15">
                <a:extLst>
                  <a:ext uri="{FF2B5EF4-FFF2-40B4-BE49-F238E27FC236}">
                    <a16:creationId xmlns:a16="http://schemas.microsoft.com/office/drawing/2014/main" id="{A5043267-6F33-7B49-AC6B-E492B45B4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54" name="Oval 16">
                <a:extLst>
                  <a:ext uri="{FF2B5EF4-FFF2-40B4-BE49-F238E27FC236}">
                    <a16:creationId xmlns:a16="http://schemas.microsoft.com/office/drawing/2014/main" id="{443FFB8A-9464-0741-93BF-F266782C6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19D72FFA-C839-1342-8302-85A094891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51" name="Text Box 18">
                <a:extLst>
                  <a:ext uri="{FF2B5EF4-FFF2-40B4-BE49-F238E27FC236}">
                    <a16:creationId xmlns:a16="http://schemas.microsoft.com/office/drawing/2014/main" id="{2AEB844F-0875-A84E-BEF1-73135795F6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52" name="Oval 19">
                <a:extLst>
                  <a:ext uri="{FF2B5EF4-FFF2-40B4-BE49-F238E27FC236}">
                    <a16:creationId xmlns:a16="http://schemas.microsoft.com/office/drawing/2014/main" id="{13089E48-9B5D-9040-B73A-A70E7A2B6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88C2AB8E-057E-844E-92D5-8C105F4AD0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49" name="Text Box 21">
                <a:extLst>
                  <a:ext uri="{FF2B5EF4-FFF2-40B4-BE49-F238E27FC236}">
                    <a16:creationId xmlns:a16="http://schemas.microsoft.com/office/drawing/2014/main" id="{6B436F04-FD23-E145-AEFA-482B8A5F35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50" name="Oval 22">
                <a:extLst>
                  <a:ext uri="{FF2B5EF4-FFF2-40B4-BE49-F238E27FC236}">
                    <a16:creationId xmlns:a16="http://schemas.microsoft.com/office/drawing/2014/main" id="{7D579BD8-F422-F84A-9E4F-B45A2BB77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C81F6CC-13AB-0446-9030-8A47D5458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47" name="Text Box 24">
                <a:extLst>
                  <a:ext uri="{FF2B5EF4-FFF2-40B4-BE49-F238E27FC236}">
                    <a16:creationId xmlns:a16="http://schemas.microsoft.com/office/drawing/2014/main" id="{39691D47-0671-2B47-B394-55C7FE8FD7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48" name="Oval 25">
                <a:extLst>
                  <a:ext uri="{FF2B5EF4-FFF2-40B4-BE49-F238E27FC236}">
                    <a16:creationId xmlns:a16="http://schemas.microsoft.com/office/drawing/2014/main" id="{74C0A689-EF92-574C-B9C5-E56A9965C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E3A5CC9B-3663-4541-A819-4B2E3B44C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45" name="Text Box 27">
                <a:extLst>
                  <a:ext uri="{FF2B5EF4-FFF2-40B4-BE49-F238E27FC236}">
                    <a16:creationId xmlns:a16="http://schemas.microsoft.com/office/drawing/2014/main" id="{3CAED5B3-E8D1-864C-8029-07780A9C6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46" name="Oval 28">
                <a:extLst>
                  <a:ext uri="{FF2B5EF4-FFF2-40B4-BE49-F238E27FC236}">
                    <a16:creationId xmlns:a16="http://schemas.microsoft.com/office/drawing/2014/main" id="{888BDC83-A4DE-5644-AC08-007608D08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2CEC6A32-75D4-DD48-80E6-E9D3967CF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43" name="Text Box 30">
                <a:extLst>
                  <a:ext uri="{FF2B5EF4-FFF2-40B4-BE49-F238E27FC236}">
                    <a16:creationId xmlns:a16="http://schemas.microsoft.com/office/drawing/2014/main" id="{BD0810FE-9A41-C542-B3D3-04C251888C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D4A82D34-57DE-A14A-830A-CB2B6A555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41C5ACA4-EA49-8F46-808F-5ECB05AA24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3">
              <a:extLst>
                <a:ext uri="{FF2B5EF4-FFF2-40B4-BE49-F238E27FC236}">
                  <a16:creationId xmlns:a16="http://schemas.microsoft.com/office/drawing/2014/main" id="{A926E5E2-B9C7-0044-9ADE-F3175A904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4">
              <a:extLst>
                <a:ext uri="{FF2B5EF4-FFF2-40B4-BE49-F238E27FC236}">
                  <a16:creationId xmlns:a16="http://schemas.microsoft.com/office/drawing/2014/main" id="{55C50433-6B80-1849-BE57-7BB60994A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445873E7-BE48-CB46-A11E-C12F00317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6">
              <a:extLst>
                <a:ext uri="{FF2B5EF4-FFF2-40B4-BE49-F238E27FC236}">
                  <a16:creationId xmlns:a16="http://schemas.microsoft.com/office/drawing/2014/main" id="{98FDB3ED-FF25-C64C-9D25-04D6B87C9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7">
              <a:extLst>
                <a:ext uri="{FF2B5EF4-FFF2-40B4-BE49-F238E27FC236}">
                  <a16:creationId xmlns:a16="http://schemas.microsoft.com/office/drawing/2014/main" id="{3C6A1256-C720-E644-86AD-199BD609D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8">
              <a:extLst>
                <a:ext uri="{FF2B5EF4-FFF2-40B4-BE49-F238E27FC236}">
                  <a16:creationId xmlns:a16="http://schemas.microsoft.com/office/drawing/2014/main" id="{768C491B-2EC6-F24C-9310-C7EE3AE1E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9">
              <a:extLst>
                <a:ext uri="{FF2B5EF4-FFF2-40B4-BE49-F238E27FC236}">
                  <a16:creationId xmlns:a16="http://schemas.microsoft.com/office/drawing/2014/main" id="{E249BB08-D2D5-1C44-A3C3-42433E848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40">
              <a:extLst>
                <a:ext uri="{FF2B5EF4-FFF2-40B4-BE49-F238E27FC236}">
                  <a16:creationId xmlns:a16="http://schemas.microsoft.com/office/drawing/2014/main" id="{537231CB-56C4-C044-B47E-80AAE69F1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41">
              <a:extLst>
                <a:ext uri="{FF2B5EF4-FFF2-40B4-BE49-F238E27FC236}">
                  <a16:creationId xmlns:a16="http://schemas.microsoft.com/office/drawing/2014/main" id="{69911682-0F60-344D-A529-99D8341FB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2">
              <a:extLst>
                <a:ext uri="{FF2B5EF4-FFF2-40B4-BE49-F238E27FC236}">
                  <a16:creationId xmlns:a16="http://schemas.microsoft.com/office/drawing/2014/main" id="{E26BC23F-6F5E-7C44-9E7C-4F81A2569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43">
              <a:extLst>
                <a:ext uri="{FF2B5EF4-FFF2-40B4-BE49-F238E27FC236}">
                  <a16:creationId xmlns:a16="http://schemas.microsoft.com/office/drawing/2014/main" id="{E499A41A-4FF3-9141-9B55-03319010E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44">
              <a:extLst>
                <a:ext uri="{FF2B5EF4-FFF2-40B4-BE49-F238E27FC236}">
                  <a16:creationId xmlns:a16="http://schemas.microsoft.com/office/drawing/2014/main" id="{3485F765-2A80-724D-BE0C-A3B7351BD0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5">
              <a:extLst>
                <a:ext uri="{FF2B5EF4-FFF2-40B4-BE49-F238E27FC236}">
                  <a16:creationId xmlns:a16="http://schemas.microsoft.com/office/drawing/2014/main" id="{E0F6D8C4-B0ED-B64B-B339-C3FD993236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46">
              <a:extLst>
                <a:ext uri="{FF2B5EF4-FFF2-40B4-BE49-F238E27FC236}">
                  <a16:creationId xmlns:a16="http://schemas.microsoft.com/office/drawing/2014/main" id="{AB560FA2-CC80-624F-B048-2977C6BAE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0" name="Text Box 47">
              <a:extLst>
                <a:ext uri="{FF2B5EF4-FFF2-40B4-BE49-F238E27FC236}">
                  <a16:creationId xmlns:a16="http://schemas.microsoft.com/office/drawing/2014/main" id="{34EF6C57-FFB4-E349-BADD-4DEFACC72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31" name="Text Box 48">
              <a:extLst>
                <a:ext uri="{FF2B5EF4-FFF2-40B4-BE49-F238E27FC236}">
                  <a16:creationId xmlns:a16="http://schemas.microsoft.com/office/drawing/2014/main" id="{5851789D-F771-194A-9F71-B356C58CC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32" name="Text Box 49">
              <a:extLst>
                <a:ext uri="{FF2B5EF4-FFF2-40B4-BE49-F238E27FC236}">
                  <a16:creationId xmlns:a16="http://schemas.microsoft.com/office/drawing/2014/main" id="{F4FE9B92-3659-3548-9DB2-6B375AA78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33" name="Text Box 50">
              <a:extLst>
                <a:ext uri="{FF2B5EF4-FFF2-40B4-BE49-F238E27FC236}">
                  <a16:creationId xmlns:a16="http://schemas.microsoft.com/office/drawing/2014/main" id="{91272F3C-1CAB-CD40-AB30-E37187EE0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34" name="Text Box 51">
              <a:extLst>
                <a:ext uri="{FF2B5EF4-FFF2-40B4-BE49-F238E27FC236}">
                  <a16:creationId xmlns:a16="http://schemas.microsoft.com/office/drawing/2014/main" id="{6564E076-10D1-3849-96F2-2DE8847C1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35" name="Text Box 52">
              <a:extLst>
                <a:ext uri="{FF2B5EF4-FFF2-40B4-BE49-F238E27FC236}">
                  <a16:creationId xmlns:a16="http://schemas.microsoft.com/office/drawing/2014/main" id="{1A0E6D8A-78DB-7945-BD31-E9571D951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36" name="Text Box 53">
              <a:extLst>
                <a:ext uri="{FF2B5EF4-FFF2-40B4-BE49-F238E27FC236}">
                  <a16:creationId xmlns:a16="http://schemas.microsoft.com/office/drawing/2014/main" id="{0A352B5B-F329-F546-84A7-8B7C9278F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7" name="Text Box 54">
              <a:extLst>
                <a:ext uri="{FF2B5EF4-FFF2-40B4-BE49-F238E27FC236}">
                  <a16:creationId xmlns:a16="http://schemas.microsoft.com/office/drawing/2014/main" id="{AE26378D-18A7-F542-96C3-3C666985B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38" name="Text Box 55">
              <a:extLst>
                <a:ext uri="{FF2B5EF4-FFF2-40B4-BE49-F238E27FC236}">
                  <a16:creationId xmlns:a16="http://schemas.microsoft.com/office/drawing/2014/main" id="{BFE9C41A-7F6E-3149-98BB-219564B47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39" name="Text Box 56">
              <a:extLst>
                <a:ext uri="{FF2B5EF4-FFF2-40B4-BE49-F238E27FC236}">
                  <a16:creationId xmlns:a16="http://schemas.microsoft.com/office/drawing/2014/main" id="{0C9140FD-A8F6-4D4C-A367-A2EFBD16A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40" name="Text Box 57">
              <a:extLst>
                <a:ext uri="{FF2B5EF4-FFF2-40B4-BE49-F238E27FC236}">
                  <a16:creationId xmlns:a16="http://schemas.microsoft.com/office/drawing/2014/main" id="{2AC26485-E652-4D48-8A83-92F9203552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41" name="Text Box 58">
              <a:extLst>
                <a:ext uri="{FF2B5EF4-FFF2-40B4-BE49-F238E27FC236}">
                  <a16:creationId xmlns:a16="http://schemas.microsoft.com/office/drawing/2014/main" id="{3E9DC20D-62A7-4E4A-8671-C897A6C6D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42" name="Text Box 59">
              <a:extLst>
                <a:ext uri="{FF2B5EF4-FFF2-40B4-BE49-F238E27FC236}">
                  <a16:creationId xmlns:a16="http://schemas.microsoft.com/office/drawing/2014/main" id="{08716043-CDCD-794F-BC94-168443AB8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34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8E16-0CAA-1246-986D-4E61E735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execution of Kruskal's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C18A-BA58-F145-881A-EF0B4601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set T is a forest.</a:t>
            </a:r>
          </a:p>
          <a:p>
            <a:pPr marL="400050">
              <a:lnSpc>
                <a:spcPct val="8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The safe edge added to T is always a least-weight edge in the graph that does not form a cycle with edges in 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80FA-F83E-2748-AE62-EAC6C6F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1" name="Group 4">
            <a:extLst>
              <a:ext uri="{FF2B5EF4-FFF2-40B4-BE49-F238E27FC236}">
                <a16:creationId xmlns:a16="http://schemas.microsoft.com/office/drawing/2014/main" id="{1412C060-0F38-A243-9CB0-E7C9DD1945D6}"/>
              </a:ext>
            </a:extLst>
          </p:cNvPr>
          <p:cNvGrpSpPr>
            <a:grpSpLocks/>
          </p:cNvGrpSpPr>
          <p:nvPr/>
        </p:nvGrpSpPr>
        <p:grpSpPr bwMode="auto">
          <a:xfrm>
            <a:off x="2173287" y="3706812"/>
            <a:ext cx="4608513" cy="2617788"/>
            <a:chOff x="1429" y="2643"/>
            <a:chExt cx="2903" cy="1649"/>
          </a:xfrm>
        </p:grpSpPr>
        <p:grpSp>
          <p:nvGrpSpPr>
            <p:cNvPr id="62" name="Group 5">
              <a:extLst>
                <a:ext uri="{FF2B5EF4-FFF2-40B4-BE49-F238E27FC236}">
                  <a16:creationId xmlns:a16="http://schemas.microsoft.com/office/drawing/2014/main" id="{1710EDCB-7529-374D-AFA2-9457497AD5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3370"/>
              <a:ext cx="194" cy="250"/>
              <a:chOff x="2368" y="1750"/>
              <a:chExt cx="194" cy="250"/>
            </a:xfrm>
          </p:grpSpPr>
          <p:sp>
            <p:nvSpPr>
              <p:cNvPr id="115" name="Text Box 6">
                <a:extLst>
                  <a:ext uri="{FF2B5EF4-FFF2-40B4-BE49-F238E27FC236}">
                    <a16:creationId xmlns:a16="http://schemas.microsoft.com/office/drawing/2014/main" id="{8EC72F8B-21B1-294F-A8CF-0C25F3DC1B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a</a:t>
                </a:r>
              </a:p>
            </p:txBody>
          </p:sp>
          <p:sp>
            <p:nvSpPr>
              <p:cNvPr id="116" name="Oval 7">
                <a:extLst>
                  <a:ext uri="{FF2B5EF4-FFF2-40B4-BE49-F238E27FC236}">
                    <a16:creationId xmlns:a16="http://schemas.microsoft.com/office/drawing/2014/main" id="{B5B0148E-7D99-DE44-A931-AA80091C1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8">
              <a:extLst>
                <a:ext uri="{FF2B5EF4-FFF2-40B4-BE49-F238E27FC236}">
                  <a16:creationId xmlns:a16="http://schemas.microsoft.com/office/drawing/2014/main" id="{8C0168F7-A1ED-9D41-BBFD-4E94D6C2C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2871"/>
              <a:ext cx="196" cy="250"/>
              <a:chOff x="2368" y="1750"/>
              <a:chExt cx="196" cy="250"/>
            </a:xfrm>
          </p:grpSpPr>
          <p:sp>
            <p:nvSpPr>
              <p:cNvPr id="113" name="Text Box 9">
                <a:extLst>
                  <a:ext uri="{FF2B5EF4-FFF2-40B4-BE49-F238E27FC236}">
                    <a16:creationId xmlns:a16="http://schemas.microsoft.com/office/drawing/2014/main" id="{6D5BB420-9DAA-5245-A8DB-9FF0A2300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b</a:t>
                </a:r>
              </a:p>
            </p:txBody>
          </p:sp>
          <p:sp>
            <p:nvSpPr>
              <p:cNvPr id="114" name="Oval 10">
                <a:extLst>
                  <a:ext uri="{FF2B5EF4-FFF2-40B4-BE49-F238E27FC236}">
                    <a16:creationId xmlns:a16="http://schemas.microsoft.com/office/drawing/2014/main" id="{0FB731B2-7E7C-EF4B-8A1E-1ACEEDE07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4" name="Group 11">
              <a:extLst>
                <a:ext uri="{FF2B5EF4-FFF2-40B4-BE49-F238E27FC236}">
                  <a16:creationId xmlns:a16="http://schemas.microsoft.com/office/drawing/2014/main" id="{B9646B4B-4105-6E44-A8D0-26483ACC06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" y="3860"/>
              <a:ext cx="196" cy="250"/>
              <a:chOff x="2368" y="1750"/>
              <a:chExt cx="196" cy="250"/>
            </a:xfrm>
          </p:grpSpPr>
          <p:sp>
            <p:nvSpPr>
              <p:cNvPr id="111" name="Text Box 12">
                <a:extLst>
                  <a:ext uri="{FF2B5EF4-FFF2-40B4-BE49-F238E27FC236}">
                    <a16:creationId xmlns:a16="http://schemas.microsoft.com/office/drawing/2014/main" id="{8F419953-2718-4841-A4A9-797CF46CAC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h</a:t>
                </a:r>
              </a:p>
            </p:txBody>
          </p:sp>
          <p:sp>
            <p:nvSpPr>
              <p:cNvPr id="112" name="Oval 13">
                <a:extLst>
                  <a:ext uri="{FF2B5EF4-FFF2-40B4-BE49-F238E27FC236}">
                    <a16:creationId xmlns:a16="http://schemas.microsoft.com/office/drawing/2014/main" id="{B4B90E9F-D8A3-914C-89E1-BE9390AF7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5" name="Group 14">
              <a:extLst>
                <a:ext uri="{FF2B5EF4-FFF2-40B4-BE49-F238E27FC236}">
                  <a16:creationId xmlns:a16="http://schemas.microsoft.com/office/drawing/2014/main" id="{AB6ED50F-C980-B14B-B5DC-5BE0AD1205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2840"/>
              <a:ext cx="194" cy="250"/>
              <a:chOff x="2368" y="1750"/>
              <a:chExt cx="194" cy="250"/>
            </a:xfrm>
          </p:grpSpPr>
          <p:sp>
            <p:nvSpPr>
              <p:cNvPr id="109" name="Text Box 15">
                <a:extLst>
                  <a:ext uri="{FF2B5EF4-FFF2-40B4-BE49-F238E27FC236}">
                    <a16:creationId xmlns:a16="http://schemas.microsoft.com/office/drawing/2014/main" id="{C290A49D-528E-0443-9E79-68F9A96DCE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c</a:t>
                </a:r>
              </a:p>
            </p:txBody>
          </p:sp>
          <p:sp>
            <p:nvSpPr>
              <p:cNvPr id="110" name="Oval 16">
                <a:extLst>
                  <a:ext uri="{FF2B5EF4-FFF2-40B4-BE49-F238E27FC236}">
                    <a16:creationId xmlns:a16="http://schemas.microsoft.com/office/drawing/2014/main" id="{EF0C964B-74C7-FD46-B4C4-8191A45DA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6" name="Group 17">
              <a:extLst>
                <a:ext uri="{FF2B5EF4-FFF2-40B4-BE49-F238E27FC236}">
                  <a16:creationId xmlns:a16="http://schemas.microsoft.com/office/drawing/2014/main" id="{94B7E3D0-376F-AB47-ACA7-796F7DDA3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" y="2840"/>
              <a:ext cx="196" cy="250"/>
              <a:chOff x="2368" y="1750"/>
              <a:chExt cx="196" cy="250"/>
            </a:xfrm>
          </p:grpSpPr>
          <p:sp>
            <p:nvSpPr>
              <p:cNvPr id="107" name="Text Box 18">
                <a:extLst>
                  <a:ext uri="{FF2B5EF4-FFF2-40B4-BE49-F238E27FC236}">
                    <a16:creationId xmlns:a16="http://schemas.microsoft.com/office/drawing/2014/main" id="{30F732F4-817E-244B-BAA8-A557839248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d</a:t>
                </a:r>
              </a:p>
            </p:txBody>
          </p:sp>
          <p:sp>
            <p:nvSpPr>
              <p:cNvPr id="108" name="Oval 19">
                <a:extLst>
                  <a:ext uri="{FF2B5EF4-FFF2-40B4-BE49-F238E27FC236}">
                    <a16:creationId xmlns:a16="http://schemas.microsoft.com/office/drawing/2014/main" id="{859D95A1-F2C7-CE4D-8775-002EEB149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20">
              <a:extLst>
                <a:ext uri="{FF2B5EF4-FFF2-40B4-BE49-F238E27FC236}">
                  <a16:creationId xmlns:a16="http://schemas.microsoft.com/office/drawing/2014/main" id="{C074AFFB-1B3D-4F4A-B958-A644F3BC93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8" y="3339"/>
              <a:ext cx="194" cy="250"/>
              <a:chOff x="2368" y="1750"/>
              <a:chExt cx="194" cy="250"/>
            </a:xfrm>
          </p:grpSpPr>
          <p:sp>
            <p:nvSpPr>
              <p:cNvPr id="105" name="Text Box 21">
                <a:extLst>
                  <a:ext uri="{FF2B5EF4-FFF2-40B4-BE49-F238E27FC236}">
                    <a16:creationId xmlns:a16="http://schemas.microsoft.com/office/drawing/2014/main" id="{8592B9E7-3A39-7241-9AF5-F222D42FC1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8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e</a:t>
                </a:r>
              </a:p>
            </p:txBody>
          </p:sp>
          <p:sp>
            <p:nvSpPr>
              <p:cNvPr id="106" name="Oval 22">
                <a:extLst>
                  <a:ext uri="{FF2B5EF4-FFF2-40B4-BE49-F238E27FC236}">
                    <a16:creationId xmlns:a16="http://schemas.microsoft.com/office/drawing/2014/main" id="{024808E3-7167-6046-B7E7-FB35D6C3D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8" name="Group 23">
              <a:extLst>
                <a:ext uri="{FF2B5EF4-FFF2-40B4-BE49-F238E27FC236}">
                  <a16:creationId xmlns:a16="http://schemas.microsoft.com/office/drawing/2014/main" id="{F3818F9C-AD04-9440-8A0E-5F83EDBD9C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4" y="3860"/>
              <a:ext cx="194" cy="250"/>
              <a:chOff x="2368" y="1750"/>
              <a:chExt cx="194" cy="250"/>
            </a:xfrm>
          </p:grpSpPr>
          <p:sp>
            <p:nvSpPr>
              <p:cNvPr id="103" name="Text Box 24">
                <a:extLst>
                  <a:ext uri="{FF2B5EF4-FFF2-40B4-BE49-F238E27FC236}">
                    <a16:creationId xmlns:a16="http://schemas.microsoft.com/office/drawing/2014/main" id="{6336EA63-96E1-4542-86C9-ECAADAA3A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6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f</a:t>
                </a:r>
              </a:p>
            </p:txBody>
          </p:sp>
          <p:sp>
            <p:nvSpPr>
              <p:cNvPr id="104" name="Oval 25">
                <a:extLst>
                  <a:ext uri="{FF2B5EF4-FFF2-40B4-BE49-F238E27FC236}">
                    <a16:creationId xmlns:a16="http://schemas.microsoft.com/office/drawing/2014/main" id="{97355F72-0C51-2945-85C5-3D50F95BD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9" name="Group 26">
              <a:extLst>
                <a:ext uri="{FF2B5EF4-FFF2-40B4-BE49-F238E27FC236}">
                  <a16:creationId xmlns:a16="http://schemas.microsoft.com/office/drawing/2014/main" id="{D8E56B53-706F-FE4F-B366-13822653C5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6" y="3860"/>
              <a:ext cx="196" cy="250"/>
              <a:chOff x="2368" y="1750"/>
              <a:chExt cx="196" cy="250"/>
            </a:xfrm>
          </p:grpSpPr>
          <p:sp>
            <p:nvSpPr>
              <p:cNvPr id="101" name="Text Box 27">
                <a:extLst>
                  <a:ext uri="{FF2B5EF4-FFF2-40B4-BE49-F238E27FC236}">
                    <a16:creationId xmlns:a16="http://schemas.microsoft.com/office/drawing/2014/main" id="{EEAE5C54-69AD-EB43-AD4F-1A8B83B50E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8" y="1750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g</a:t>
                </a:r>
              </a:p>
            </p:txBody>
          </p:sp>
          <p:sp>
            <p:nvSpPr>
              <p:cNvPr id="102" name="Oval 28">
                <a:extLst>
                  <a:ext uri="{FF2B5EF4-FFF2-40B4-BE49-F238E27FC236}">
                    <a16:creationId xmlns:a16="http://schemas.microsoft.com/office/drawing/2014/main" id="{8C11070D-310B-8D42-8CEF-DB6E7BFB1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7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29">
              <a:extLst>
                <a:ext uri="{FF2B5EF4-FFF2-40B4-BE49-F238E27FC236}">
                  <a16:creationId xmlns:a16="http://schemas.microsoft.com/office/drawing/2014/main" id="{8F8EEC82-5357-B54C-B7B4-5ABE51DDCF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7" y="3384"/>
              <a:ext cx="182" cy="250"/>
              <a:chOff x="1519" y="1706"/>
              <a:chExt cx="182" cy="250"/>
            </a:xfrm>
          </p:grpSpPr>
          <p:sp>
            <p:nvSpPr>
              <p:cNvPr id="99" name="Text Box 30">
                <a:extLst>
                  <a:ext uri="{FF2B5EF4-FFF2-40B4-BE49-F238E27FC236}">
                    <a16:creationId xmlns:a16="http://schemas.microsoft.com/office/drawing/2014/main" id="{181B142F-6256-3649-B767-62E0AFE22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9" y="1706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altLang="zh-TW" sz="2000">
                    <a:ea typeface="新細明體" panose="02020500000000000000" pitchFamily="18" charset="-120"/>
                  </a:rPr>
                  <a:t>i</a:t>
                </a:r>
              </a:p>
            </p:txBody>
          </p:sp>
          <p:sp>
            <p:nvSpPr>
              <p:cNvPr id="100" name="Oval 31">
                <a:extLst>
                  <a:ext uri="{FF2B5EF4-FFF2-40B4-BE49-F238E27FC236}">
                    <a16:creationId xmlns:a16="http://schemas.microsoft.com/office/drawing/2014/main" id="{D19B0F62-9938-5849-848F-251034909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1753"/>
                <a:ext cx="181" cy="18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Line 32">
              <a:extLst>
                <a:ext uri="{FF2B5EF4-FFF2-40B4-BE49-F238E27FC236}">
                  <a16:creationId xmlns:a16="http://schemas.microsoft.com/office/drawing/2014/main" id="{4CEABE2E-CD49-DB43-B631-0C2F9136A4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65" y="3067"/>
              <a:ext cx="409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33">
              <a:extLst>
                <a:ext uri="{FF2B5EF4-FFF2-40B4-BE49-F238E27FC236}">
                  <a16:creationId xmlns:a16="http://schemas.microsoft.com/office/drawing/2014/main" id="{2B83F0BE-85C2-5343-AC19-AF22F9A31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3611"/>
              <a:ext cx="409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4">
              <a:extLst>
                <a:ext uri="{FF2B5EF4-FFF2-40B4-BE49-F238E27FC236}">
                  <a16:creationId xmlns:a16="http://schemas.microsoft.com/office/drawing/2014/main" id="{C93AF55E-AD7A-514D-8311-0A975C95E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3112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5">
              <a:extLst>
                <a:ext uri="{FF2B5EF4-FFF2-40B4-BE49-F238E27FC236}">
                  <a16:creationId xmlns:a16="http://schemas.microsoft.com/office/drawing/2014/main" id="{48715256-DF9F-2B4D-B665-E9CCD6A13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2976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6">
              <a:extLst>
                <a:ext uri="{FF2B5EF4-FFF2-40B4-BE49-F238E27FC236}">
                  <a16:creationId xmlns:a16="http://schemas.microsoft.com/office/drawing/2014/main" id="{FAA034D2-3583-F24F-A7D8-9A0001110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0" y="4019"/>
              <a:ext cx="680" cy="0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7">
              <a:extLst>
                <a:ext uri="{FF2B5EF4-FFF2-40B4-BE49-F238E27FC236}">
                  <a16:creationId xmlns:a16="http://schemas.microsoft.com/office/drawing/2014/main" id="{7EEFC302-E769-194A-B80B-730334807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401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8">
              <a:extLst>
                <a:ext uri="{FF2B5EF4-FFF2-40B4-BE49-F238E27FC236}">
                  <a16:creationId xmlns:a16="http://schemas.microsoft.com/office/drawing/2014/main" id="{6B4F8A5C-2862-3242-A8ED-9E0F5EF12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6" y="3067"/>
              <a:ext cx="681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39">
              <a:extLst>
                <a:ext uri="{FF2B5EF4-FFF2-40B4-BE49-F238E27FC236}">
                  <a16:creationId xmlns:a16="http://schemas.microsoft.com/office/drawing/2014/main" id="{967BB107-CF85-7F45-92B1-57A33F40B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97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40">
              <a:extLst>
                <a:ext uri="{FF2B5EF4-FFF2-40B4-BE49-F238E27FC236}">
                  <a16:creationId xmlns:a16="http://schemas.microsoft.com/office/drawing/2014/main" id="{684DEC98-9336-1941-8377-E609AFA2D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7" y="3067"/>
              <a:ext cx="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41">
              <a:extLst>
                <a:ext uri="{FF2B5EF4-FFF2-40B4-BE49-F238E27FC236}">
                  <a16:creationId xmlns:a16="http://schemas.microsoft.com/office/drawing/2014/main" id="{CE411D0F-EF7D-C140-87A7-6B5E1EB4E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022"/>
              <a:ext cx="408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42">
              <a:extLst>
                <a:ext uri="{FF2B5EF4-FFF2-40B4-BE49-F238E27FC236}">
                  <a16:creationId xmlns:a16="http://schemas.microsoft.com/office/drawing/2014/main" id="{9BA32ED4-F1A4-6047-B1BA-9661B7B335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8" y="3566"/>
              <a:ext cx="408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0844E98F-1FAC-A647-87D2-2267E00C1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3611"/>
              <a:ext cx="31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44">
              <a:extLst>
                <a:ext uri="{FF2B5EF4-FFF2-40B4-BE49-F238E27FC236}">
                  <a16:creationId xmlns:a16="http://schemas.microsoft.com/office/drawing/2014/main" id="{024675FE-C676-6E45-B952-23990A5A5F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3611"/>
              <a:ext cx="27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45">
              <a:extLst>
                <a:ext uri="{FF2B5EF4-FFF2-40B4-BE49-F238E27FC236}">
                  <a16:creationId xmlns:a16="http://schemas.microsoft.com/office/drawing/2014/main" id="{0ACB4F18-C6E1-E04C-A0A2-76DC59579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3" y="3067"/>
              <a:ext cx="317" cy="363"/>
            </a:xfrm>
            <a:prstGeom prst="line">
              <a:avLst/>
            </a:prstGeom>
            <a:noFill/>
            <a:ln w="762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 Box 46">
              <a:extLst>
                <a:ext uri="{FF2B5EF4-FFF2-40B4-BE49-F238E27FC236}">
                  <a16:creationId xmlns:a16="http://schemas.microsoft.com/office/drawing/2014/main" id="{CAB9F513-5270-014B-B31F-BCF2360C3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86" name="Text Box 47">
              <a:extLst>
                <a:ext uri="{FF2B5EF4-FFF2-40B4-BE49-F238E27FC236}">
                  <a16:creationId xmlns:a16="http://schemas.microsoft.com/office/drawing/2014/main" id="{E2AA2591-9262-5347-AADB-5E271EF0B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  <p:sp>
          <p:nvSpPr>
            <p:cNvPr id="87" name="Text Box 48">
              <a:extLst>
                <a:ext uri="{FF2B5EF4-FFF2-40B4-BE49-F238E27FC236}">
                  <a16:creationId xmlns:a16="http://schemas.microsoft.com/office/drawing/2014/main" id="{2F4AA738-A922-6640-8D03-0A791677D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6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88" name="Text Box 49">
              <a:extLst>
                <a:ext uri="{FF2B5EF4-FFF2-40B4-BE49-F238E27FC236}">
                  <a16:creationId xmlns:a16="http://schemas.microsoft.com/office/drawing/2014/main" id="{2C188C94-DA7D-C64D-9172-BC5BA4346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" y="2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9</a:t>
              </a:r>
            </a:p>
          </p:txBody>
        </p:sp>
        <p:sp>
          <p:nvSpPr>
            <p:cNvPr id="89" name="Text Box 50">
              <a:extLst>
                <a:ext uri="{FF2B5EF4-FFF2-40B4-BE49-F238E27FC236}">
                  <a16:creationId xmlns:a16="http://schemas.microsoft.com/office/drawing/2014/main" id="{59FD2B02-F4CE-B040-B393-9D48189D5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" y="365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10</a:t>
              </a:r>
            </a:p>
          </p:txBody>
        </p:sp>
        <p:sp>
          <p:nvSpPr>
            <p:cNvPr id="90" name="Text Box 51">
              <a:extLst>
                <a:ext uri="{FF2B5EF4-FFF2-40B4-BE49-F238E27FC236}">
                  <a16:creationId xmlns:a16="http://schemas.microsoft.com/office/drawing/2014/main" id="{A410AF3A-8A9D-E84B-A42D-45FB08B87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2" y="3339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14</a:t>
              </a:r>
            </a:p>
          </p:txBody>
        </p:sp>
        <p:sp>
          <p:nvSpPr>
            <p:cNvPr id="91" name="Text Box 52">
              <a:extLst>
                <a:ext uri="{FF2B5EF4-FFF2-40B4-BE49-F238E27FC236}">
                  <a16:creationId xmlns:a16="http://schemas.microsoft.com/office/drawing/2014/main" id="{2699EEB5-9884-5B44-902E-AC6AA9D70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34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4</a:t>
              </a:r>
            </a:p>
          </p:txBody>
        </p:sp>
        <p:sp>
          <p:nvSpPr>
            <p:cNvPr id="92" name="Text Box 53">
              <a:extLst>
                <a:ext uri="{FF2B5EF4-FFF2-40B4-BE49-F238E27FC236}">
                  <a16:creationId xmlns:a16="http://schemas.microsoft.com/office/drawing/2014/main" id="{525EA2E4-AC57-1944-B08B-BC20CE9E5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solidFill>
                    <a:srgbClr val="FF3300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3" name="Text Box 54">
              <a:extLst>
                <a:ext uri="{FF2B5EF4-FFF2-40B4-BE49-F238E27FC236}">
                  <a16:creationId xmlns:a16="http://schemas.microsoft.com/office/drawing/2014/main" id="{2055F829-403C-9042-8434-18D8124B5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94" name="Text Box 55">
              <a:extLst>
                <a:ext uri="{FF2B5EF4-FFF2-40B4-BE49-F238E27FC236}">
                  <a16:creationId xmlns:a16="http://schemas.microsoft.com/office/drawing/2014/main" id="{9F79F7F3-F745-2441-9CF4-B980EAE1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1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6</a:t>
              </a:r>
            </a:p>
          </p:txBody>
        </p:sp>
        <p:sp>
          <p:nvSpPr>
            <p:cNvPr id="95" name="Text Box 56">
              <a:extLst>
                <a:ext uri="{FF2B5EF4-FFF2-40B4-BE49-F238E27FC236}">
                  <a16:creationId xmlns:a16="http://schemas.microsoft.com/office/drawing/2014/main" id="{0828A668-082D-B341-8FC2-9B1DA2732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40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96" name="Text Box 57">
              <a:extLst>
                <a:ext uri="{FF2B5EF4-FFF2-40B4-BE49-F238E27FC236}">
                  <a16:creationId xmlns:a16="http://schemas.microsoft.com/office/drawing/2014/main" id="{AD6F4707-BC24-F940-A10F-B4BF203F3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" y="353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97" name="Text Box 58">
              <a:extLst>
                <a:ext uri="{FF2B5EF4-FFF2-40B4-BE49-F238E27FC236}">
                  <a16:creationId xmlns:a16="http://schemas.microsoft.com/office/drawing/2014/main" id="{AC20329B-0C44-2845-BBED-2FD21E11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" y="332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11</a:t>
              </a:r>
            </a:p>
          </p:txBody>
        </p:sp>
        <p:sp>
          <p:nvSpPr>
            <p:cNvPr id="98" name="Text Box 59">
              <a:extLst>
                <a:ext uri="{FF2B5EF4-FFF2-40B4-BE49-F238E27FC236}">
                  <a16:creationId xmlns:a16="http://schemas.microsoft.com/office/drawing/2014/main" id="{791E056C-4565-4046-94E4-954EBA335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" y="373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TW">
                  <a:ea typeface="新細明體" panose="02020500000000000000" pitchFamily="18" charset="-12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69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61403</TotalTime>
  <Words>4688</Words>
  <Application>Microsoft Macintosh PowerPoint</Application>
  <PresentationFormat>On-screen Show (4:3)</PresentationFormat>
  <Paragraphs>1640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Times New Roman</vt:lpstr>
      <vt:lpstr>Office Theme</vt:lpstr>
      <vt:lpstr>PowerPoint Presentation</vt:lpstr>
      <vt:lpstr>Greedy Algorithms</vt:lpstr>
      <vt:lpstr>Connecting all houses on a network</vt:lpstr>
      <vt:lpstr>Minimum Spanning Trees</vt:lpstr>
      <vt:lpstr>PowerPoint Presentation</vt:lpstr>
      <vt:lpstr>PowerPoint Presentation</vt:lpstr>
      <vt:lpstr>PowerPoint Presentation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The execution of Kruskal's algorithm</vt:lpstr>
      <vt:lpstr>Kruskal's algorithm</vt:lpstr>
      <vt:lpstr>Data structure for the subroutine</vt:lpstr>
      <vt:lpstr>Implementation </vt:lpstr>
      <vt:lpstr>Implementation </vt:lpstr>
      <vt:lpstr>Implementation </vt:lpstr>
      <vt:lpstr>Implementation </vt:lpstr>
      <vt:lpstr>Implementation </vt:lpstr>
      <vt:lpstr>Implementation </vt:lpstr>
      <vt:lpstr>Implementation </vt:lpstr>
      <vt:lpstr>Implementation </vt:lpstr>
      <vt:lpstr>Implementation </vt:lpstr>
      <vt:lpstr>Kruskal’s Algorithm</vt:lpstr>
      <vt:lpstr>Prim's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Shortest Path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and Incentives in  Multi-agent Systems</dc:title>
  <dc:creator>Jie Zhang</dc:creator>
  <cp:lastModifiedBy>Zhang J.</cp:lastModifiedBy>
  <cp:revision>2004</cp:revision>
  <cp:lastPrinted>2016-06-29T13:12:09Z</cp:lastPrinted>
  <dcterms:created xsi:type="dcterms:W3CDTF">2006-08-16T00:00:00Z</dcterms:created>
  <dcterms:modified xsi:type="dcterms:W3CDTF">2020-05-06T15:06:43Z</dcterms:modified>
</cp:coreProperties>
</file>